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3" r:id="rId4"/>
  </p:sldMasterIdLst>
  <p:sldIdLst>
    <p:sldId id="256" r:id="rId5"/>
    <p:sldId id="299" r:id="rId6"/>
    <p:sldId id="303" r:id="rId7"/>
    <p:sldId id="305" r:id="rId8"/>
    <p:sldId id="307" r:id="rId9"/>
    <p:sldId id="311" r:id="rId10"/>
    <p:sldId id="310" r:id="rId11"/>
    <p:sldId id="314" r:id="rId12"/>
    <p:sldId id="312" r:id="rId13"/>
    <p:sldId id="316" r:id="rId14"/>
  </p:sldIdLst>
  <p:sldSz cx="12192000" cy="6858000"/>
  <p:notesSz cx="6797675" cy="992663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K2D" panose="00000500000000000000" pitchFamily="2" charset="-34"/>
      <p:regular r:id="rId19"/>
      <p:bold r:id="rId20"/>
      <p:italic r:id="rId21"/>
      <p:boldItalic r:id="rId22"/>
    </p:embeddedFont>
    <p:embeddedFont>
      <p:font typeface="K2D Light" panose="00000400000000000000" pitchFamily="2" charset="-34"/>
      <p:regular r:id="rId23"/>
      <p:italic r:id="rId24"/>
    </p:embeddedFont>
    <p:embeddedFont>
      <p:font typeface="K2D Medium" panose="00000600000000000000" pitchFamily="2" charset="-34"/>
      <p:regular r:id="rId25"/>
      <p:italic r:id="rId26"/>
    </p:embeddedFont>
  </p:embeddedFontLst>
  <p:defaultTextStyle>
    <a:defPPr>
      <a:defRPr lang="da-DK"/>
    </a:defPPr>
    <a:lvl1pPr marL="0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1pPr>
    <a:lvl2pPr marL="692600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2pPr>
    <a:lvl3pPr marL="1385196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3pPr>
    <a:lvl4pPr marL="2077799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4pPr>
    <a:lvl5pPr marL="2770396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5pPr>
    <a:lvl6pPr marL="3462995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6pPr>
    <a:lvl7pPr marL="4155591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7pPr>
    <a:lvl8pPr marL="4848193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8pPr>
    <a:lvl9pPr marL="5540793" algn="l" defTabSz="1385196" rtl="0" eaLnBrk="1" latinLnBrk="0" hangingPunct="1">
      <a:defRPr sz="27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A5D8D9"/>
    <a:srgbClr val="F8F8F8"/>
    <a:srgbClr val="004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33" autoAdjust="0"/>
  </p:normalViewPr>
  <p:slideViewPr>
    <p:cSldViewPr snapToGrid="0">
      <p:cViewPr>
        <p:scale>
          <a:sx n="80" d="100"/>
          <a:sy n="80" d="100"/>
        </p:scale>
        <p:origin x="69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271AC3C-C1A0-4171-86D9-116C205D9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9" y="6014135"/>
            <a:ext cx="839726" cy="336805"/>
          </a:xfrm>
          <a:prstGeom prst="rect">
            <a:avLst/>
          </a:prstGeom>
        </p:spPr>
      </p:pic>
      <p:sp>
        <p:nvSpPr>
          <p:cNvPr id="2" name="Heading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7200" y="2980800"/>
            <a:ext cx="8868514" cy="1080000"/>
          </a:xfrm>
        </p:spPr>
        <p:txBody>
          <a:bodyPr anchor="t"/>
          <a:lstStyle>
            <a:lvl1pPr algn="l">
              <a:defRPr sz="6600">
                <a:solidFill>
                  <a:schemeClr val="accent4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Subheading">
            <a:extLst>
              <a:ext uri="{FF2B5EF4-FFF2-40B4-BE49-F238E27FC236}">
                <a16:creationId xmlns:a16="http://schemas.microsoft.com/office/drawing/2014/main" id="{41E718B0-B1C3-49DA-80D7-016684D3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200" y="533990"/>
            <a:ext cx="9144000" cy="396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4"/>
                </a:solidFill>
              </a:defRPr>
            </a:lvl1pPr>
            <a:lvl2pPr marL="226346" indent="0" algn="ctr">
              <a:buNone/>
              <a:defRPr sz="991"/>
            </a:lvl2pPr>
            <a:lvl3pPr marL="452691" indent="0" algn="ctr">
              <a:buNone/>
              <a:defRPr sz="892"/>
            </a:lvl3pPr>
            <a:lvl4pPr marL="679038" indent="0" algn="ctr">
              <a:buNone/>
              <a:defRPr sz="792"/>
            </a:lvl4pPr>
            <a:lvl5pPr marL="905381" indent="0" algn="ctr">
              <a:buNone/>
              <a:defRPr sz="792"/>
            </a:lvl5pPr>
            <a:lvl6pPr marL="1131726" indent="0" algn="ctr">
              <a:buNone/>
              <a:defRPr sz="792"/>
            </a:lvl6pPr>
            <a:lvl7pPr marL="1358071" indent="0" algn="ctr">
              <a:buNone/>
              <a:defRPr sz="792"/>
            </a:lvl7pPr>
            <a:lvl8pPr marL="1584415" indent="0" algn="ctr">
              <a:buNone/>
              <a:defRPr sz="792"/>
            </a:lvl8pPr>
            <a:lvl9pPr marL="1810760" indent="0" algn="ctr">
              <a:buNone/>
              <a:defRPr sz="792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40EA6B-AE69-4783-92BB-83EF444A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529BFC3-D44D-4210-B59E-EC2CEB60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534E40B-D120-400A-B347-AFFB07458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9268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17905CB9-8905-4C89-B497-569B9E0FC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dsholder til dato 3">
            <a:extLst>
              <a:ext uri="{FF2B5EF4-FFF2-40B4-BE49-F238E27FC236}">
                <a16:creationId xmlns:a16="http://schemas.microsoft.com/office/drawing/2014/main" id="{E060CFE6-E537-469C-956C-43AC773E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7A650682-FDC8-4531-825C-3D91C411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95739CC6-0260-446D-8E46-620693A69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2411506"/>
            <a:ext cx="9614100" cy="600636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</p:spTree>
    <p:extLst>
      <p:ext uri="{BB962C8B-B14F-4D97-AF65-F5344CB8AC3E}">
        <p14:creationId xmlns:p14="http://schemas.microsoft.com/office/powerpoint/2010/main" val="317209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_Typ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17905CB9-8905-4C89-B497-569B9E0FC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dsholder til dato 3">
            <a:extLst>
              <a:ext uri="{FF2B5EF4-FFF2-40B4-BE49-F238E27FC236}">
                <a16:creationId xmlns:a16="http://schemas.microsoft.com/office/drawing/2014/main" id="{E060CFE6-E537-469C-956C-43AC773E6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7A650682-FDC8-4531-825C-3D91C411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95739CC6-0260-446D-8E46-620693A69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3"/>
            <a:ext cx="9614100" cy="3065929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8383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31160D5-8DE5-4D44-BD16-B931F2575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82413113-A661-4F81-8DF8-EE9905EA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615EFE4E-8B38-4825-AEF0-30D4F74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DE7631C3-2801-4B8A-86BA-5891BD80B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2411506"/>
            <a:ext cx="9614100" cy="600636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</p:spTree>
    <p:extLst>
      <p:ext uri="{BB962C8B-B14F-4D97-AF65-F5344CB8AC3E}">
        <p14:creationId xmlns:p14="http://schemas.microsoft.com/office/powerpoint/2010/main" val="1006943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_Typ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31160D5-8DE5-4D44-BD16-B931F2575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82413113-A661-4F81-8DF8-EE9905EA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615EFE4E-8B38-4825-AEF0-30D4F74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DE7631C3-2801-4B8A-86BA-5891BD80B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3"/>
            <a:ext cx="9614100" cy="3065929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6375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CFA8DE6-232D-4283-A3B5-88175DC4D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1E7F6D1B-2ABC-404B-BFB9-1BEFD3C47F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A317A76B-AC5E-47A8-B0F9-BADC2686CD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588" y="274918"/>
            <a:ext cx="5573043" cy="47540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77"/>
              <a:gd name="connsiteY0" fmla="*/ 0 h 22463"/>
              <a:gd name="connsiteX1" fmla="*/ 21600 w 21677"/>
              <a:gd name="connsiteY1" fmla="*/ 0 h 22463"/>
              <a:gd name="connsiteX2" fmla="*/ 21677 w 21677"/>
              <a:gd name="connsiteY2" fmla="*/ 21940 h 22463"/>
              <a:gd name="connsiteX3" fmla="*/ 0 w 21677"/>
              <a:gd name="connsiteY3" fmla="*/ 20172 h 22463"/>
              <a:gd name="connsiteX4" fmla="*/ 0 w 21677"/>
              <a:gd name="connsiteY4" fmla="*/ 0 h 22463"/>
              <a:gd name="connsiteX0" fmla="*/ 0 w 21677"/>
              <a:gd name="connsiteY0" fmla="*/ 0 h 23519"/>
              <a:gd name="connsiteX1" fmla="*/ 21600 w 21677"/>
              <a:gd name="connsiteY1" fmla="*/ 0 h 23519"/>
              <a:gd name="connsiteX2" fmla="*/ 21677 w 21677"/>
              <a:gd name="connsiteY2" fmla="*/ 21940 h 23519"/>
              <a:gd name="connsiteX3" fmla="*/ 18217 w 21677"/>
              <a:gd name="connsiteY3" fmla="*/ 21498 h 23519"/>
              <a:gd name="connsiteX4" fmla="*/ 0 w 21677"/>
              <a:gd name="connsiteY4" fmla="*/ 20172 h 23519"/>
              <a:gd name="connsiteX5" fmla="*/ 0 w 21677"/>
              <a:gd name="connsiteY5" fmla="*/ 0 h 23519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18217 w 21677"/>
              <a:gd name="connsiteY3" fmla="*/ 21498 h 22138"/>
              <a:gd name="connsiteX4" fmla="*/ 0 w 21677"/>
              <a:gd name="connsiteY4" fmla="*/ 20172 h 22138"/>
              <a:gd name="connsiteX5" fmla="*/ 0 w 21677"/>
              <a:gd name="connsiteY5" fmla="*/ 0 h 22138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20165 w 21677"/>
              <a:gd name="connsiteY3" fmla="*/ 21904 h 22138"/>
              <a:gd name="connsiteX4" fmla="*/ 18217 w 21677"/>
              <a:gd name="connsiteY4" fmla="*/ 21498 h 22138"/>
              <a:gd name="connsiteX5" fmla="*/ 0 w 21677"/>
              <a:gd name="connsiteY5" fmla="*/ 20172 h 22138"/>
              <a:gd name="connsiteX6" fmla="*/ 0 w 21677"/>
              <a:gd name="connsiteY6" fmla="*/ 0 h 22138"/>
              <a:gd name="connsiteX0" fmla="*/ 0 w 21677"/>
              <a:gd name="connsiteY0" fmla="*/ 0 h 22115"/>
              <a:gd name="connsiteX1" fmla="*/ 21600 w 21677"/>
              <a:gd name="connsiteY1" fmla="*/ 0 h 22115"/>
              <a:gd name="connsiteX2" fmla="*/ 21677 w 21677"/>
              <a:gd name="connsiteY2" fmla="*/ 21940 h 22115"/>
              <a:gd name="connsiteX3" fmla="*/ 20165 w 21677"/>
              <a:gd name="connsiteY3" fmla="*/ 21904 h 22115"/>
              <a:gd name="connsiteX4" fmla="*/ 18012 w 21677"/>
              <a:gd name="connsiteY4" fmla="*/ 21436 h 22115"/>
              <a:gd name="connsiteX5" fmla="*/ 0 w 21677"/>
              <a:gd name="connsiteY5" fmla="*/ 20172 h 22115"/>
              <a:gd name="connsiteX6" fmla="*/ 0 w 21677"/>
              <a:gd name="connsiteY6" fmla="*/ 0 h 22115"/>
              <a:gd name="connsiteX0" fmla="*/ 0 w 21677"/>
              <a:gd name="connsiteY0" fmla="*/ 0 h 21957"/>
              <a:gd name="connsiteX1" fmla="*/ 21600 w 21677"/>
              <a:gd name="connsiteY1" fmla="*/ 0 h 21957"/>
              <a:gd name="connsiteX2" fmla="*/ 21677 w 21677"/>
              <a:gd name="connsiteY2" fmla="*/ 21940 h 21957"/>
              <a:gd name="connsiteX3" fmla="*/ 20165 w 21677"/>
              <a:gd name="connsiteY3" fmla="*/ 21904 h 21957"/>
              <a:gd name="connsiteX4" fmla="*/ 18012 w 21677"/>
              <a:gd name="connsiteY4" fmla="*/ 21436 h 21957"/>
              <a:gd name="connsiteX5" fmla="*/ 14527 w 21677"/>
              <a:gd name="connsiteY5" fmla="*/ 20999 h 21957"/>
              <a:gd name="connsiteX6" fmla="*/ 0 w 21677"/>
              <a:gd name="connsiteY6" fmla="*/ 20172 h 21957"/>
              <a:gd name="connsiteX7" fmla="*/ 0 w 21677"/>
              <a:gd name="connsiteY7" fmla="*/ 0 h 21957"/>
              <a:gd name="connsiteX0" fmla="*/ 0 w 21677"/>
              <a:gd name="connsiteY0" fmla="*/ 0 h 22014"/>
              <a:gd name="connsiteX1" fmla="*/ 21600 w 21677"/>
              <a:gd name="connsiteY1" fmla="*/ 0 h 22014"/>
              <a:gd name="connsiteX2" fmla="*/ 21677 w 21677"/>
              <a:gd name="connsiteY2" fmla="*/ 21940 h 22014"/>
              <a:gd name="connsiteX3" fmla="*/ 20165 w 21677"/>
              <a:gd name="connsiteY3" fmla="*/ 21904 h 22014"/>
              <a:gd name="connsiteX4" fmla="*/ 18012 w 21677"/>
              <a:gd name="connsiteY4" fmla="*/ 21436 h 22014"/>
              <a:gd name="connsiteX5" fmla="*/ 14527 w 21677"/>
              <a:gd name="connsiteY5" fmla="*/ 20999 h 22014"/>
              <a:gd name="connsiteX6" fmla="*/ 11426 w 21677"/>
              <a:gd name="connsiteY6" fmla="*/ 21186 h 22014"/>
              <a:gd name="connsiteX7" fmla="*/ 0 w 21677"/>
              <a:gd name="connsiteY7" fmla="*/ 20172 h 22014"/>
              <a:gd name="connsiteX8" fmla="*/ 0 w 21677"/>
              <a:gd name="connsiteY8" fmla="*/ 0 h 22014"/>
              <a:gd name="connsiteX0" fmla="*/ 0 w 21677"/>
              <a:gd name="connsiteY0" fmla="*/ 0 h 22267"/>
              <a:gd name="connsiteX1" fmla="*/ 21600 w 21677"/>
              <a:gd name="connsiteY1" fmla="*/ 0 h 22267"/>
              <a:gd name="connsiteX2" fmla="*/ 21677 w 21677"/>
              <a:gd name="connsiteY2" fmla="*/ 21940 h 22267"/>
              <a:gd name="connsiteX3" fmla="*/ 20165 w 21677"/>
              <a:gd name="connsiteY3" fmla="*/ 21904 h 22267"/>
              <a:gd name="connsiteX4" fmla="*/ 18012 w 21677"/>
              <a:gd name="connsiteY4" fmla="*/ 21436 h 22267"/>
              <a:gd name="connsiteX5" fmla="*/ 14527 w 21677"/>
              <a:gd name="connsiteY5" fmla="*/ 20999 h 22267"/>
              <a:gd name="connsiteX6" fmla="*/ 10939 w 21677"/>
              <a:gd name="connsiteY6" fmla="*/ 21810 h 22267"/>
              <a:gd name="connsiteX7" fmla="*/ 0 w 21677"/>
              <a:gd name="connsiteY7" fmla="*/ 20172 h 22267"/>
              <a:gd name="connsiteX8" fmla="*/ 0 w 21677"/>
              <a:gd name="connsiteY8" fmla="*/ 0 h 22267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1867 w 21677"/>
              <a:gd name="connsiteY7" fmla="*/ 21904 h 22232"/>
              <a:gd name="connsiteX8" fmla="*/ 10939 w 21677"/>
              <a:gd name="connsiteY8" fmla="*/ 21810 h 22232"/>
              <a:gd name="connsiteX9" fmla="*/ 0 w 21677"/>
              <a:gd name="connsiteY9" fmla="*/ 20172 h 22232"/>
              <a:gd name="connsiteX10" fmla="*/ 0 w 21677"/>
              <a:gd name="connsiteY10" fmla="*/ 0 h 22232"/>
              <a:gd name="connsiteX0" fmla="*/ 0 w 21677"/>
              <a:gd name="connsiteY0" fmla="*/ 0 h 22065"/>
              <a:gd name="connsiteX1" fmla="*/ 21600 w 21677"/>
              <a:gd name="connsiteY1" fmla="*/ 0 h 22065"/>
              <a:gd name="connsiteX2" fmla="*/ 21677 w 21677"/>
              <a:gd name="connsiteY2" fmla="*/ 21940 h 22065"/>
              <a:gd name="connsiteX3" fmla="*/ 20165 w 21677"/>
              <a:gd name="connsiteY3" fmla="*/ 21904 h 22065"/>
              <a:gd name="connsiteX4" fmla="*/ 18012 w 21677"/>
              <a:gd name="connsiteY4" fmla="*/ 21436 h 22065"/>
              <a:gd name="connsiteX5" fmla="*/ 14527 w 21677"/>
              <a:gd name="connsiteY5" fmla="*/ 20999 h 22065"/>
              <a:gd name="connsiteX6" fmla="*/ 12820 w 21677"/>
              <a:gd name="connsiteY6" fmla="*/ 21342 h 22065"/>
              <a:gd name="connsiteX7" fmla="*/ 11867 w 21677"/>
              <a:gd name="connsiteY7" fmla="*/ 21904 h 22065"/>
              <a:gd name="connsiteX8" fmla="*/ 10939 w 21677"/>
              <a:gd name="connsiteY8" fmla="*/ 21810 h 22065"/>
              <a:gd name="connsiteX9" fmla="*/ 7310 w 21677"/>
              <a:gd name="connsiteY9" fmla="*/ 21249 h 22065"/>
              <a:gd name="connsiteX10" fmla="*/ 0 w 21677"/>
              <a:gd name="connsiteY10" fmla="*/ 20172 h 22065"/>
              <a:gd name="connsiteX11" fmla="*/ 0 w 21677"/>
              <a:gd name="connsiteY11" fmla="*/ 0 h 22065"/>
              <a:gd name="connsiteX0" fmla="*/ 0 w 21677"/>
              <a:gd name="connsiteY0" fmla="*/ 0 h 22492"/>
              <a:gd name="connsiteX1" fmla="*/ 21600 w 21677"/>
              <a:gd name="connsiteY1" fmla="*/ 0 h 22492"/>
              <a:gd name="connsiteX2" fmla="*/ 21677 w 21677"/>
              <a:gd name="connsiteY2" fmla="*/ 21940 h 22492"/>
              <a:gd name="connsiteX3" fmla="*/ 20165 w 21677"/>
              <a:gd name="connsiteY3" fmla="*/ 21904 h 22492"/>
              <a:gd name="connsiteX4" fmla="*/ 18012 w 21677"/>
              <a:gd name="connsiteY4" fmla="*/ 21436 h 22492"/>
              <a:gd name="connsiteX5" fmla="*/ 14527 w 21677"/>
              <a:gd name="connsiteY5" fmla="*/ 20999 h 22492"/>
              <a:gd name="connsiteX6" fmla="*/ 12820 w 21677"/>
              <a:gd name="connsiteY6" fmla="*/ 21342 h 22492"/>
              <a:gd name="connsiteX7" fmla="*/ 11867 w 21677"/>
              <a:gd name="connsiteY7" fmla="*/ 21904 h 22492"/>
              <a:gd name="connsiteX8" fmla="*/ 10939 w 21677"/>
              <a:gd name="connsiteY8" fmla="*/ 21810 h 22492"/>
              <a:gd name="connsiteX9" fmla="*/ 7310 w 21677"/>
              <a:gd name="connsiteY9" fmla="*/ 21249 h 22492"/>
              <a:gd name="connsiteX10" fmla="*/ 4503 w 21677"/>
              <a:gd name="connsiteY10" fmla="*/ 22216 h 22492"/>
              <a:gd name="connsiteX11" fmla="*/ 0 w 21677"/>
              <a:gd name="connsiteY11" fmla="*/ 20172 h 22492"/>
              <a:gd name="connsiteX12" fmla="*/ 0 w 21677"/>
              <a:gd name="connsiteY12" fmla="*/ 0 h 22492"/>
              <a:gd name="connsiteX0" fmla="*/ 0 w 21677"/>
              <a:gd name="connsiteY0" fmla="*/ 0 h 22254"/>
              <a:gd name="connsiteX1" fmla="*/ 21600 w 21677"/>
              <a:gd name="connsiteY1" fmla="*/ 0 h 22254"/>
              <a:gd name="connsiteX2" fmla="*/ 21677 w 21677"/>
              <a:gd name="connsiteY2" fmla="*/ 21940 h 22254"/>
              <a:gd name="connsiteX3" fmla="*/ 20165 w 21677"/>
              <a:gd name="connsiteY3" fmla="*/ 21904 h 22254"/>
              <a:gd name="connsiteX4" fmla="*/ 18012 w 21677"/>
              <a:gd name="connsiteY4" fmla="*/ 21436 h 22254"/>
              <a:gd name="connsiteX5" fmla="*/ 14527 w 21677"/>
              <a:gd name="connsiteY5" fmla="*/ 20999 h 22254"/>
              <a:gd name="connsiteX6" fmla="*/ 12820 w 21677"/>
              <a:gd name="connsiteY6" fmla="*/ 21342 h 22254"/>
              <a:gd name="connsiteX7" fmla="*/ 11867 w 21677"/>
              <a:gd name="connsiteY7" fmla="*/ 21904 h 22254"/>
              <a:gd name="connsiteX8" fmla="*/ 10939 w 21677"/>
              <a:gd name="connsiteY8" fmla="*/ 21810 h 22254"/>
              <a:gd name="connsiteX9" fmla="*/ 7310 w 21677"/>
              <a:gd name="connsiteY9" fmla="*/ 21249 h 22254"/>
              <a:gd name="connsiteX10" fmla="*/ 4503 w 21677"/>
              <a:gd name="connsiteY10" fmla="*/ 22216 h 22254"/>
              <a:gd name="connsiteX11" fmla="*/ 2469 w 21677"/>
              <a:gd name="connsiteY11" fmla="*/ 21498 h 22254"/>
              <a:gd name="connsiteX12" fmla="*/ 0 w 21677"/>
              <a:gd name="connsiteY12" fmla="*/ 20172 h 22254"/>
              <a:gd name="connsiteX13" fmla="*/ 0 w 21677"/>
              <a:gd name="connsiteY13" fmla="*/ 0 h 22254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0 w 21677"/>
              <a:gd name="connsiteY12" fmla="*/ 20172 h 22234"/>
              <a:gd name="connsiteX13" fmla="*/ 0 w 21677"/>
              <a:gd name="connsiteY13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821 w 21677"/>
              <a:gd name="connsiteY12" fmla="*/ 20406 h 22234"/>
              <a:gd name="connsiteX13" fmla="*/ 0 w 21677"/>
              <a:gd name="connsiteY13" fmla="*/ 20172 h 22234"/>
              <a:gd name="connsiteX14" fmla="*/ 0 w 21677"/>
              <a:gd name="connsiteY14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1465 w 21677"/>
              <a:gd name="connsiteY12" fmla="*/ 21436 h 22234"/>
              <a:gd name="connsiteX13" fmla="*/ 821 w 21677"/>
              <a:gd name="connsiteY13" fmla="*/ 20406 h 22234"/>
              <a:gd name="connsiteX14" fmla="*/ 0 w 21677"/>
              <a:gd name="connsiteY14" fmla="*/ 20172 h 22234"/>
              <a:gd name="connsiteX15" fmla="*/ 0 w 21677"/>
              <a:gd name="connsiteY15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4527 w 21677"/>
              <a:gd name="connsiteY6" fmla="*/ 20999 h 22234"/>
              <a:gd name="connsiteX7" fmla="*/ 12820 w 21677"/>
              <a:gd name="connsiteY7" fmla="*/ 21342 h 22234"/>
              <a:gd name="connsiteX8" fmla="*/ 11867 w 21677"/>
              <a:gd name="connsiteY8" fmla="*/ 21904 h 22234"/>
              <a:gd name="connsiteX9" fmla="*/ 10939 w 21677"/>
              <a:gd name="connsiteY9" fmla="*/ 21810 h 22234"/>
              <a:gd name="connsiteX10" fmla="*/ 7310 w 21677"/>
              <a:gd name="connsiteY10" fmla="*/ 21249 h 22234"/>
              <a:gd name="connsiteX11" fmla="*/ 4503 w 21677"/>
              <a:gd name="connsiteY11" fmla="*/ 22216 h 22234"/>
              <a:gd name="connsiteX12" fmla="*/ 2315 w 21677"/>
              <a:gd name="connsiteY12" fmla="*/ 21841 h 22234"/>
              <a:gd name="connsiteX13" fmla="*/ 1465 w 21677"/>
              <a:gd name="connsiteY13" fmla="*/ 21436 h 22234"/>
              <a:gd name="connsiteX14" fmla="*/ 821 w 21677"/>
              <a:gd name="connsiteY14" fmla="*/ 20406 h 22234"/>
              <a:gd name="connsiteX15" fmla="*/ 0 w 21677"/>
              <a:gd name="connsiteY15" fmla="*/ 20172 h 22234"/>
              <a:gd name="connsiteX16" fmla="*/ 0 w 21677"/>
              <a:gd name="connsiteY16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2820 w 21677"/>
              <a:gd name="connsiteY8" fmla="*/ 21342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181 w 21677"/>
              <a:gd name="connsiteY11" fmla="*/ 21187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181 w 21677"/>
              <a:gd name="connsiteY11" fmla="*/ 21437 h 22238"/>
              <a:gd name="connsiteX12" fmla="*/ 4503 w 21677"/>
              <a:gd name="connsiteY12" fmla="*/ 22216 h 22238"/>
              <a:gd name="connsiteX13" fmla="*/ 2315 w 21677"/>
              <a:gd name="connsiteY13" fmla="*/ 21841 h 22238"/>
              <a:gd name="connsiteX14" fmla="*/ 1465 w 21677"/>
              <a:gd name="connsiteY14" fmla="*/ 21436 h 22238"/>
              <a:gd name="connsiteX15" fmla="*/ 821 w 21677"/>
              <a:gd name="connsiteY15" fmla="*/ 20406 h 22238"/>
              <a:gd name="connsiteX16" fmla="*/ 0 w 21677"/>
              <a:gd name="connsiteY16" fmla="*/ 20172 h 22238"/>
              <a:gd name="connsiteX17" fmla="*/ 0 w 21677"/>
              <a:gd name="connsiteY17" fmla="*/ 0 h 22238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876 w 21677"/>
              <a:gd name="connsiteY11" fmla="*/ 21436 h 22238"/>
              <a:gd name="connsiteX12" fmla="*/ 7181 w 21677"/>
              <a:gd name="connsiteY12" fmla="*/ 21437 h 22238"/>
              <a:gd name="connsiteX13" fmla="*/ 4503 w 21677"/>
              <a:gd name="connsiteY13" fmla="*/ 22216 h 22238"/>
              <a:gd name="connsiteX14" fmla="*/ 2315 w 21677"/>
              <a:gd name="connsiteY14" fmla="*/ 21841 h 22238"/>
              <a:gd name="connsiteX15" fmla="*/ 1465 w 21677"/>
              <a:gd name="connsiteY15" fmla="*/ 21436 h 22238"/>
              <a:gd name="connsiteX16" fmla="*/ 821 w 21677"/>
              <a:gd name="connsiteY16" fmla="*/ 20406 h 22238"/>
              <a:gd name="connsiteX17" fmla="*/ 0 w 21677"/>
              <a:gd name="connsiteY17" fmla="*/ 20172 h 22238"/>
              <a:gd name="connsiteX18" fmla="*/ 0 w 21677"/>
              <a:gd name="connsiteY18" fmla="*/ 0 h 22238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315 w 21677"/>
              <a:gd name="connsiteY14" fmla="*/ 21841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238 w 21677"/>
              <a:gd name="connsiteY14" fmla="*/ 21997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3216 w 21677"/>
              <a:gd name="connsiteY14" fmla="*/ 22029 h 22391"/>
              <a:gd name="connsiteX15" fmla="*/ 2238 w 21677"/>
              <a:gd name="connsiteY15" fmla="*/ 21997 h 22391"/>
              <a:gd name="connsiteX16" fmla="*/ 1465 w 21677"/>
              <a:gd name="connsiteY16" fmla="*/ 21436 h 22391"/>
              <a:gd name="connsiteX17" fmla="*/ 821 w 21677"/>
              <a:gd name="connsiteY17" fmla="*/ 20406 h 22391"/>
              <a:gd name="connsiteX18" fmla="*/ 0 w 21677"/>
              <a:gd name="connsiteY18" fmla="*/ 20172 h 22391"/>
              <a:gd name="connsiteX19" fmla="*/ 0 w 21677"/>
              <a:gd name="connsiteY19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295 w 21677"/>
              <a:gd name="connsiteY6" fmla="*/ 21311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3402"/>
              <a:gd name="connsiteX1" fmla="*/ 21600 w 21703"/>
              <a:gd name="connsiteY1" fmla="*/ 0 h 23402"/>
              <a:gd name="connsiteX2" fmla="*/ 21703 w 21703"/>
              <a:gd name="connsiteY2" fmla="*/ 21734 h 23402"/>
              <a:gd name="connsiteX3" fmla="*/ 21074 w 21703"/>
              <a:gd name="connsiteY3" fmla="*/ 21946 h 23402"/>
              <a:gd name="connsiteX4" fmla="*/ 20165 w 21703"/>
              <a:gd name="connsiteY4" fmla="*/ 21904 h 23402"/>
              <a:gd name="connsiteX5" fmla="*/ 19025 w 21703"/>
              <a:gd name="connsiteY5" fmla="*/ 21561 h 23402"/>
              <a:gd name="connsiteX6" fmla="*/ 18012 w 21703"/>
              <a:gd name="connsiteY6" fmla="*/ 21436 h 23402"/>
              <a:gd name="connsiteX7" fmla="*/ 16295 w 21703"/>
              <a:gd name="connsiteY7" fmla="*/ 21311 h 23402"/>
              <a:gd name="connsiteX8" fmla="*/ 14527 w 21703"/>
              <a:gd name="connsiteY8" fmla="*/ 20999 h 23402"/>
              <a:gd name="connsiteX9" fmla="*/ 13206 w 21703"/>
              <a:gd name="connsiteY9" fmla="*/ 21279 h 23402"/>
              <a:gd name="connsiteX10" fmla="*/ 11867 w 21703"/>
              <a:gd name="connsiteY10" fmla="*/ 21904 h 23402"/>
              <a:gd name="connsiteX11" fmla="*/ 10836 w 21703"/>
              <a:gd name="connsiteY11" fmla="*/ 22060 h 23402"/>
              <a:gd name="connsiteX12" fmla="*/ 9472 w 21703"/>
              <a:gd name="connsiteY12" fmla="*/ 21779 h 23402"/>
              <a:gd name="connsiteX13" fmla="*/ 7876 w 21703"/>
              <a:gd name="connsiteY13" fmla="*/ 21436 h 23402"/>
              <a:gd name="connsiteX14" fmla="*/ 7181 w 21703"/>
              <a:gd name="connsiteY14" fmla="*/ 21437 h 23402"/>
              <a:gd name="connsiteX15" fmla="*/ 4452 w 21703"/>
              <a:gd name="connsiteY15" fmla="*/ 22372 h 23402"/>
              <a:gd name="connsiteX16" fmla="*/ 3216 w 21703"/>
              <a:gd name="connsiteY16" fmla="*/ 22029 h 23402"/>
              <a:gd name="connsiteX17" fmla="*/ 2238 w 21703"/>
              <a:gd name="connsiteY17" fmla="*/ 21997 h 23402"/>
              <a:gd name="connsiteX18" fmla="*/ 1465 w 21703"/>
              <a:gd name="connsiteY18" fmla="*/ 21436 h 23402"/>
              <a:gd name="connsiteX19" fmla="*/ 770 w 21703"/>
              <a:gd name="connsiteY19" fmla="*/ 20531 h 23402"/>
              <a:gd name="connsiteX20" fmla="*/ 0 w 21703"/>
              <a:gd name="connsiteY20" fmla="*/ 20172 h 23402"/>
              <a:gd name="connsiteX21" fmla="*/ 0 w 21703"/>
              <a:gd name="connsiteY21" fmla="*/ 0 h 23402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57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919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888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7876 w 21703"/>
              <a:gd name="connsiteY13" fmla="*/ 21498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638 w 21703"/>
              <a:gd name="connsiteY19" fmla="*/ 2043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348"/>
              <a:gd name="connsiteX1" fmla="*/ 21677 w 21703"/>
              <a:gd name="connsiteY1" fmla="*/ 0 h 22348"/>
              <a:gd name="connsiteX2" fmla="*/ 21703 w 21703"/>
              <a:gd name="connsiteY2" fmla="*/ 21755 h 22348"/>
              <a:gd name="connsiteX3" fmla="*/ 21074 w 21703"/>
              <a:gd name="connsiteY3" fmla="*/ 22008 h 22348"/>
              <a:gd name="connsiteX4" fmla="*/ 20165 w 21703"/>
              <a:gd name="connsiteY4" fmla="*/ 21966 h 22348"/>
              <a:gd name="connsiteX5" fmla="*/ 19025 w 21703"/>
              <a:gd name="connsiteY5" fmla="*/ 21676 h 22348"/>
              <a:gd name="connsiteX6" fmla="*/ 18012 w 21703"/>
              <a:gd name="connsiteY6" fmla="*/ 21498 h 22348"/>
              <a:gd name="connsiteX7" fmla="*/ 16295 w 21703"/>
              <a:gd name="connsiteY7" fmla="*/ 21373 h 22348"/>
              <a:gd name="connsiteX8" fmla="*/ 14527 w 21703"/>
              <a:gd name="connsiteY8" fmla="*/ 21061 h 22348"/>
              <a:gd name="connsiteX9" fmla="*/ 13206 w 21703"/>
              <a:gd name="connsiteY9" fmla="*/ 21341 h 22348"/>
              <a:gd name="connsiteX10" fmla="*/ 11867 w 21703"/>
              <a:gd name="connsiteY10" fmla="*/ 21913 h 22348"/>
              <a:gd name="connsiteX11" fmla="*/ 10836 w 21703"/>
              <a:gd name="connsiteY11" fmla="*/ 22042 h 22348"/>
              <a:gd name="connsiteX12" fmla="*/ 9494 w 21703"/>
              <a:gd name="connsiteY12" fmla="*/ 21841 h 22348"/>
              <a:gd name="connsiteX13" fmla="*/ 8314 w 21703"/>
              <a:gd name="connsiteY13" fmla="*/ 21525 h 22348"/>
              <a:gd name="connsiteX14" fmla="*/ 7181 w 21703"/>
              <a:gd name="connsiteY14" fmla="*/ 21446 h 22348"/>
              <a:gd name="connsiteX15" fmla="*/ 4627 w 21703"/>
              <a:gd name="connsiteY15" fmla="*/ 22328 h 22348"/>
              <a:gd name="connsiteX16" fmla="*/ 3216 w 21703"/>
              <a:gd name="connsiteY16" fmla="*/ 22091 h 22348"/>
              <a:gd name="connsiteX17" fmla="*/ 2238 w 21703"/>
              <a:gd name="connsiteY17" fmla="*/ 22059 h 22348"/>
              <a:gd name="connsiteX18" fmla="*/ 1465 w 21703"/>
              <a:gd name="connsiteY18" fmla="*/ 21498 h 22348"/>
              <a:gd name="connsiteX19" fmla="*/ 638 w 21703"/>
              <a:gd name="connsiteY19" fmla="*/ 20433 h 22348"/>
              <a:gd name="connsiteX20" fmla="*/ 0 w 21703"/>
              <a:gd name="connsiteY20" fmla="*/ 20314 h 22348"/>
              <a:gd name="connsiteX21" fmla="*/ 0 w 21703"/>
              <a:gd name="connsiteY21" fmla="*/ 62 h 22348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494 w 21703"/>
              <a:gd name="connsiteY12" fmla="*/ 21841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893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67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88 h 22427"/>
              <a:gd name="connsiteX24" fmla="*/ 0 w 21736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26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769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34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751" h="22427">
                <a:moveTo>
                  <a:pt x="0" y="62"/>
                </a:moveTo>
                <a:lnTo>
                  <a:pt x="21747" y="0"/>
                </a:lnTo>
                <a:cubicBezTo>
                  <a:pt x="21767" y="7275"/>
                  <a:pt x="21716" y="14559"/>
                  <a:pt x="21736" y="21834"/>
                </a:cubicBezTo>
                <a:lnTo>
                  <a:pt x="21074" y="22008"/>
                </a:lnTo>
                <a:cubicBezTo>
                  <a:pt x="20818" y="22036"/>
                  <a:pt x="20495" y="22013"/>
                  <a:pt x="20165" y="21966"/>
                </a:cubicBezTo>
                <a:cubicBezTo>
                  <a:pt x="19785" y="21893"/>
                  <a:pt x="19405" y="21749"/>
                  <a:pt x="19025" y="21676"/>
                </a:cubicBezTo>
                <a:lnTo>
                  <a:pt x="17880" y="21472"/>
                </a:lnTo>
                <a:cubicBezTo>
                  <a:pt x="17198" y="21448"/>
                  <a:pt x="17109" y="21477"/>
                  <a:pt x="16197" y="21294"/>
                </a:cubicBezTo>
                <a:cubicBezTo>
                  <a:pt x="15771" y="21238"/>
                  <a:pt x="15720" y="21175"/>
                  <a:pt x="15455" y="21132"/>
                </a:cubicBezTo>
                <a:cubicBezTo>
                  <a:pt x="15190" y="21089"/>
                  <a:pt x="14869" y="21057"/>
                  <a:pt x="14527" y="21061"/>
                </a:cubicBezTo>
                <a:cubicBezTo>
                  <a:pt x="13662" y="21087"/>
                  <a:pt x="14001" y="21073"/>
                  <a:pt x="13403" y="21208"/>
                </a:cubicBezTo>
                <a:cubicBezTo>
                  <a:pt x="13068" y="21281"/>
                  <a:pt x="12400" y="21760"/>
                  <a:pt x="12065" y="21833"/>
                </a:cubicBezTo>
                <a:cubicBezTo>
                  <a:pt x="11721" y="21965"/>
                  <a:pt x="11454" y="21993"/>
                  <a:pt x="11271" y="22010"/>
                </a:cubicBezTo>
                <a:cubicBezTo>
                  <a:pt x="11088" y="22027"/>
                  <a:pt x="11018" y="21997"/>
                  <a:pt x="10715" y="21962"/>
                </a:cubicBezTo>
                <a:cubicBezTo>
                  <a:pt x="10316" y="21936"/>
                  <a:pt x="10027" y="21866"/>
                  <a:pt x="9516" y="21788"/>
                </a:cubicBezTo>
                <a:cubicBezTo>
                  <a:pt x="9006" y="21710"/>
                  <a:pt x="8696" y="21577"/>
                  <a:pt x="8314" y="21525"/>
                </a:cubicBezTo>
                <a:cubicBezTo>
                  <a:pt x="7932" y="21473"/>
                  <a:pt x="7747" y="21337"/>
                  <a:pt x="7181" y="21446"/>
                </a:cubicBezTo>
                <a:cubicBezTo>
                  <a:pt x="6108" y="21446"/>
                  <a:pt x="5648" y="22587"/>
                  <a:pt x="4430" y="22408"/>
                </a:cubicBezTo>
                <a:lnTo>
                  <a:pt x="3458" y="22131"/>
                </a:lnTo>
                <a:lnTo>
                  <a:pt x="2194" y="21979"/>
                </a:lnTo>
                <a:cubicBezTo>
                  <a:pt x="1709" y="21802"/>
                  <a:pt x="1714" y="21737"/>
                  <a:pt x="1465" y="21498"/>
                </a:cubicBezTo>
                <a:cubicBezTo>
                  <a:pt x="1216" y="21259"/>
                  <a:pt x="1068" y="20835"/>
                  <a:pt x="880" y="20646"/>
                </a:cubicBezTo>
                <a:cubicBezTo>
                  <a:pt x="693" y="20452"/>
                  <a:pt x="493" y="20401"/>
                  <a:pt x="346" y="20334"/>
                </a:cubicBezTo>
                <a:lnTo>
                  <a:pt x="0" y="20288"/>
                </a:lnTo>
                <a:lnTo>
                  <a:pt x="0" y="62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391" y="1264024"/>
            <a:ext cx="4494129" cy="599294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391" y="1990165"/>
            <a:ext cx="4494130" cy="3917576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194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Type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712F096-87F8-4F86-AFF1-0DCD98E43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8BF4E15F-22C4-4238-A1C6-84979DC111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1478" y="237600"/>
            <a:ext cx="5573043" cy="47959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77"/>
              <a:gd name="connsiteY0" fmla="*/ 0 h 22463"/>
              <a:gd name="connsiteX1" fmla="*/ 21600 w 21677"/>
              <a:gd name="connsiteY1" fmla="*/ 0 h 22463"/>
              <a:gd name="connsiteX2" fmla="*/ 21677 w 21677"/>
              <a:gd name="connsiteY2" fmla="*/ 21940 h 22463"/>
              <a:gd name="connsiteX3" fmla="*/ 0 w 21677"/>
              <a:gd name="connsiteY3" fmla="*/ 20172 h 22463"/>
              <a:gd name="connsiteX4" fmla="*/ 0 w 21677"/>
              <a:gd name="connsiteY4" fmla="*/ 0 h 22463"/>
              <a:gd name="connsiteX0" fmla="*/ 0 w 21677"/>
              <a:gd name="connsiteY0" fmla="*/ 0 h 23519"/>
              <a:gd name="connsiteX1" fmla="*/ 21600 w 21677"/>
              <a:gd name="connsiteY1" fmla="*/ 0 h 23519"/>
              <a:gd name="connsiteX2" fmla="*/ 21677 w 21677"/>
              <a:gd name="connsiteY2" fmla="*/ 21940 h 23519"/>
              <a:gd name="connsiteX3" fmla="*/ 18217 w 21677"/>
              <a:gd name="connsiteY3" fmla="*/ 21498 h 23519"/>
              <a:gd name="connsiteX4" fmla="*/ 0 w 21677"/>
              <a:gd name="connsiteY4" fmla="*/ 20172 h 23519"/>
              <a:gd name="connsiteX5" fmla="*/ 0 w 21677"/>
              <a:gd name="connsiteY5" fmla="*/ 0 h 23519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18217 w 21677"/>
              <a:gd name="connsiteY3" fmla="*/ 21498 h 22138"/>
              <a:gd name="connsiteX4" fmla="*/ 0 w 21677"/>
              <a:gd name="connsiteY4" fmla="*/ 20172 h 22138"/>
              <a:gd name="connsiteX5" fmla="*/ 0 w 21677"/>
              <a:gd name="connsiteY5" fmla="*/ 0 h 22138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20165 w 21677"/>
              <a:gd name="connsiteY3" fmla="*/ 21904 h 22138"/>
              <a:gd name="connsiteX4" fmla="*/ 18217 w 21677"/>
              <a:gd name="connsiteY4" fmla="*/ 21498 h 22138"/>
              <a:gd name="connsiteX5" fmla="*/ 0 w 21677"/>
              <a:gd name="connsiteY5" fmla="*/ 20172 h 22138"/>
              <a:gd name="connsiteX6" fmla="*/ 0 w 21677"/>
              <a:gd name="connsiteY6" fmla="*/ 0 h 22138"/>
              <a:gd name="connsiteX0" fmla="*/ 0 w 21677"/>
              <a:gd name="connsiteY0" fmla="*/ 0 h 22115"/>
              <a:gd name="connsiteX1" fmla="*/ 21600 w 21677"/>
              <a:gd name="connsiteY1" fmla="*/ 0 h 22115"/>
              <a:gd name="connsiteX2" fmla="*/ 21677 w 21677"/>
              <a:gd name="connsiteY2" fmla="*/ 21940 h 22115"/>
              <a:gd name="connsiteX3" fmla="*/ 20165 w 21677"/>
              <a:gd name="connsiteY3" fmla="*/ 21904 h 22115"/>
              <a:gd name="connsiteX4" fmla="*/ 18012 w 21677"/>
              <a:gd name="connsiteY4" fmla="*/ 21436 h 22115"/>
              <a:gd name="connsiteX5" fmla="*/ 0 w 21677"/>
              <a:gd name="connsiteY5" fmla="*/ 20172 h 22115"/>
              <a:gd name="connsiteX6" fmla="*/ 0 w 21677"/>
              <a:gd name="connsiteY6" fmla="*/ 0 h 22115"/>
              <a:gd name="connsiteX0" fmla="*/ 0 w 21677"/>
              <a:gd name="connsiteY0" fmla="*/ 0 h 21957"/>
              <a:gd name="connsiteX1" fmla="*/ 21600 w 21677"/>
              <a:gd name="connsiteY1" fmla="*/ 0 h 21957"/>
              <a:gd name="connsiteX2" fmla="*/ 21677 w 21677"/>
              <a:gd name="connsiteY2" fmla="*/ 21940 h 21957"/>
              <a:gd name="connsiteX3" fmla="*/ 20165 w 21677"/>
              <a:gd name="connsiteY3" fmla="*/ 21904 h 21957"/>
              <a:gd name="connsiteX4" fmla="*/ 18012 w 21677"/>
              <a:gd name="connsiteY4" fmla="*/ 21436 h 21957"/>
              <a:gd name="connsiteX5" fmla="*/ 14527 w 21677"/>
              <a:gd name="connsiteY5" fmla="*/ 20999 h 21957"/>
              <a:gd name="connsiteX6" fmla="*/ 0 w 21677"/>
              <a:gd name="connsiteY6" fmla="*/ 20172 h 21957"/>
              <a:gd name="connsiteX7" fmla="*/ 0 w 21677"/>
              <a:gd name="connsiteY7" fmla="*/ 0 h 21957"/>
              <a:gd name="connsiteX0" fmla="*/ 0 w 21677"/>
              <a:gd name="connsiteY0" fmla="*/ 0 h 22014"/>
              <a:gd name="connsiteX1" fmla="*/ 21600 w 21677"/>
              <a:gd name="connsiteY1" fmla="*/ 0 h 22014"/>
              <a:gd name="connsiteX2" fmla="*/ 21677 w 21677"/>
              <a:gd name="connsiteY2" fmla="*/ 21940 h 22014"/>
              <a:gd name="connsiteX3" fmla="*/ 20165 w 21677"/>
              <a:gd name="connsiteY3" fmla="*/ 21904 h 22014"/>
              <a:gd name="connsiteX4" fmla="*/ 18012 w 21677"/>
              <a:gd name="connsiteY4" fmla="*/ 21436 h 22014"/>
              <a:gd name="connsiteX5" fmla="*/ 14527 w 21677"/>
              <a:gd name="connsiteY5" fmla="*/ 20999 h 22014"/>
              <a:gd name="connsiteX6" fmla="*/ 11426 w 21677"/>
              <a:gd name="connsiteY6" fmla="*/ 21186 h 22014"/>
              <a:gd name="connsiteX7" fmla="*/ 0 w 21677"/>
              <a:gd name="connsiteY7" fmla="*/ 20172 h 22014"/>
              <a:gd name="connsiteX8" fmla="*/ 0 w 21677"/>
              <a:gd name="connsiteY8" fmla="*/ 0 h 22014"/>
              <a:gd name="connsiteX0" fmla="*/ 0 w 21677"/>
              <a:gd name="connsiteY0" fmla="*/ 0 h 22267"/>
              <a:gd name="connsiteX1" fmla="*/ 21600 w 21677"/>
              <a:gd name="connsiteY1" fmla="*/ 0 h 22267"/>
              <a:gd name="connsiteX2" fmla="*/ 21677 w 21677"/>
              <a:gd name="connsiteY2" fmla="*/ 21940 h 22267"/>
              <a:gd name="connsiteX3" fmla="*/ 20165 w 21677"/>
              <a:gd name="connsiteY3" fmla="*/ 21904 h 22267"/>
              <a:gd name="connsiteX4" fmla="*/ 18012 w 21677"/>
              <a:gd name="connsiteY4" fmla="*/ 21436 h 22267"/>
              <a:gd name="connsiteX5" fmla="*/ 14527 w 21677"/>
              <a:gd name="connsiteY5" fmla="*/ 20999 h 22267"/>
              <a:gd name="connsiteX6" fmla="*/ 10939 w 21677"/>
              <a:gd name="connsiteY6" fmla="*/ 21810 h 22267"/>
              <a:gd name="connsiteX7" fmla="*/ 0 w 21677"/>
              <a:gd name="connsiteY7" fmla="*/ 20172 h 22267"/>
              <a:gd name="connsiteX8" fmla="*/ 0 w 21677"/>
              <a:gd name="connsiteY8" fmla="*/ 0 h 22267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1867 w 21677"/>
              <a:gd name="connsiteY7" fmla="*/ 21904 h 22232"/>
              <a:gd name="connsiteX8" fmla="*/ 10939 w 21677"/>
              <a:gd name="connsiteY8" fmla="*/ 21810 h 22232"/>
              <a:gd name="connsiteX9" fmla="*/ 0 w 21677"/>
              <a:gd name="connsiteY9" fmla="*/ 20172 h 22232"/>
              <a:gd name="connsiteX10" fmla="*/ 0 w 21677"/>
              <a:gd name="connsiteY10" fmla="*/ 0 h 22232"/>
              <a:gd name="connsiteX0" fmla="*/ 0 w 21677"/>
              <a:gd name="connsiteY0" fmla="*/ 0 h 22065"/>
              <a:gd name="connsiteX1" fmla="*/ 21600 w 21677"/>
              <a:gd name="connsiteY1" fmla="*/ 0 h 22065"/>
              <a:gd name="connsiteX2" fmla="*/ 21677 w 21677"/>
              <a:gd name="connsiteY2" fmla="*/ 21940 h 22065"/>
              <a:gd name="connsiteX3" fmla="*/ 20165 w 21677"/>
              <a:gd name="connsiteY3" fmla="*/ 21904 h 22065"/>
              <a:gd name="connsiteX4" fmla="*/ 18012 w 21677"/>
              <a:gd name="connsiteY4" fmla="*/ 21436 h 22065"/>
              <a:gd name="connsiteX5" fmla="*/ 14527 w 21677"/>
              <a:gd name="connsiteY5" fmla="*/ 20999 h 22065"/>
              <a:gd name="connsiteX6" fmla="*/ 12820 w 21677"/>
              <a:gd name="connsiteY6" fmla="*/ 21342 h 22065"/>
              <a:gd name="connsiteX7" fmla="*/ 11867 w 21677"/>
              <a:gd name="connsiteY7" fmla="*/ 21904 h 22065"/>
              <a:gd name="connsiteX8" fmla="*/ 10939 w 21677"/>
              <a:gd name="connsiteY8" fmla="*/ 21810 h 22065"/>
              <a:gd name="connsiteX9" fmla="*/ 7310 w 21677"/>
              <a:gd name="connsiteY9" fmla="*/ 21249 h 22065"/>
              <a:gd name="connsiteX10" fmla="*/ 0 w 21677"/>
              <a:gd name="connsiteY10" fmla="*/ 20172 h 22065"/>
              <a:gd name="connsiteX11" fmla="*/ 0 w 21677"/>
              <a:gd name="connsiteY11" fmla="*/ 0 h 22065"/>
              <a:gd name="connsiteX0" fmla="*/ 0 w 21677"/>
              <a:gd name="connsiteY0" fmla="*/ 0 h 22492"/>
              <a:gd name="connsiteX1" fmla="*/ 21600 w 21677"/>
              <a:gd name="connsiteY1" fmla="*/ 0 h 22492"/>
              <a:gd name="connsiteX2" fmla="*/ 21677 w 21677"/>
              <a:gd name="connsiteY2" fmla="*/ 21940 h 22492"/>
              <a:gd name="connsiteX3" fmla="*/ 20165 w 21677"/>
              <a:gd name="connsiteY3" fmla="*/ 21904 h 22492"/>
              <a:gd name="connsiteX4" fmla="*/ 18012 w 21677"/>
              <a:gd name="connsiteY4" fmla="*/ 21436 h 22492"/>
              <a:gd name="connsiteX5" fmla="*/ 14527 w 21677"/>
              <a:gd name="connsiteY5" fmla="*/ 20999 h 22492"/>
              <a:gd name="connsiteX6" fmla="*/ 12820 w 21677"/>
              <a:gd name="connsiteY6" fmla="*/ 21342 h 22492"/>
              <a:gd name="connsiteX7" fmla="*/ 11867 w 21677"/>
              <a:gd name="connsiteY7" fmla="*/ 21904 h 22492"/>
              <a:gd name="connsiteX8" fmla="*/ 10939 w 21677"/>
              <a:gd name="connsiteY8" fmla="*/ 21810 h 22492"/>
              <a:gd name="connsiteX9" fmla="*/ 7310 w 21677"/>
              <a:gd name="connsiteY9" fmla="*/ 21249 h 22492"/>
              <a:gd name="connsiteX10" fmla="*/ 4503 w 21677"/>
              <a:gd name="connsiteY10" fmla="*/ 22216 h 22492"/>
              <a:gd name="connsiteX11" fmla="*/ 0 w 21677"/>
              <a:gd name="connsiteY11" fmla="*/ 20172 h 22492"/>
              <a:gd name="connsiteX12" fmla="*/ 0 w 21677"/>
              <a:gd name="connsiteY12" fmla="*/ 0 h 22492"/>
              <a:gd name="connsiteX0" fmla="*/ 0 w 21677"/>
              <a:gd name="connsiteY0" fmla="*/ 0 h 22254"/>
              <a:gd name="connsiteX1" fmla="*/ 21600 w 21677"/>
              <a:gd name="connsiteY1" fmla="*/ 0 h 22254"/>
              <a:gd name="connsiteX2" fmla="*/ 21677 w 21677"/>
              <a:gd name="connsiteY2" fmla="*/ 21940 h 22254"/>
              <a:gd name="connsiteX3" fmla="*/ 20165 w 21677"/>
              <a:gd name="connsiteY3" fmla="*/ 21904 h 22254"/>
              <a:gd name="connsiteX4" fmla="*/ 18012 w 21677"/>
              <a:gd name="connsiteY4" fmla="*/ 21436 h 22254"/>
              <a:gd name="connsiteX5" fmla="*/ 14527 w 21677"/>
              <a:gd name="connsiteY5" fmla="*/ 20999 h 22254"/>
              <a:gd name="connsiteX6" fmla="*/ 12820 w 21677"/>
              <a:gd name="connsiteY6" fmla="*/ 21342 h 22254"/>
              <a:gd name="connsiteX7" fmla="*/ 11867 w 21677"/>
              <a:gd name="connsiteY7" fmla="*/ 21904 h 22254"/>
              <a:gd name="connsiteX8" fmla="*/ 10939 w 21677"/>
              <a:gd name="connsiteY8" fmla="*/ 21810 h 22254"/>
              <a:gd name="connsiteX9" fmla="*/ 7310 w 21677"/>
              <a:gd name="connsiteY9" fmla="*/ 21249 h 22254"/>
              <a:gd name="connsiteX10" fmla="*/ 4503 w 21677"/>
              <a:gd name="connsiteY10" fmla="*/ 22216 h 22254"/>
              <a:gd name="connsiteX11" fmla="*/ 2469 w 21677"/>
              <a:gd name="connsiteY11" fmla="*/ 21498 h 22254"/>
              <a:gd name="connsiteX12" fmla="*/ 0 w 21677"/>
              <a:gd name="connsiteY12" fmla="*/ 20172 h 22254"/>
              <a:gd name="connsiteX13" fmla="*/ 0 w 21677"/>
              <a:gd name="connsiteY13" fmla="*/ 0 h 22254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0 w 21677"/>
              <a:gd name="connsiteY12" fmla="*/ 20172 h 22234"/>
              <a:gd name="connsiteX13" fmla="*/ 0 w 21677"/>
              <a:gd name="connsiteY13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821 w 21677"/>
              <a:gd name="connsiteY12" fmla="*/ 20406 h 22234"/>
              <a:gd name="connsiteX13" fmla="*/ 0 w 21677"/>
              <a:gd name="connsiteY13" fmla="*/ 20172 h 22234"/>
              <a:gd name="connsiteX14" fmla="*/ 0 w 21677"/>
              <a:gd name="connsiteY14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1465 w 21677"/>
              <a:gd name="connsiteY12" fmla="*/ 21436 h 22234"/>
              <a:gd name="connsiteX13" fmla="*/ 821 w 21677"/>
              <a:gd name="connsiteY13" fmla="*/ 20406 h 22234"/>
              <a:gd name="connsiteX14" fmla="*/ 0 w 21677"/>
              <a:gd name="connsiteY14" fmla="*/ 20172 h 22234"/>
              <a:gd name="connsiteX15" fmla="*/ 0 w 21677"/>
              <a:gd name="connsiteY15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4527 w 21677"/>
              <a:gd name="connsiteY6" fmla="*/ 20999 h 22234"/>
              <a:gd name="connsiteX7" fmla="*/ 12820 w 21677"/>
              <a:gd name="connsiteY7" fmla="*/ 21342 h 22234"/>
              <a:gd name="connsiteX8" fmla="*/ 11867 w 21677"/>
              <a:gd name="connsiteY8" fmla="*/ 21904 h 22234"/>
              <a:gd name="connsiteX9" fmla="*/ 10939 w 21677"/>
              <a:gd name="connsiteY9" fmla="*/ 21810 h 22234"/>
              <a:gd name="connsiteX10" fmla="*/ 7310 w 21677"/>
              <a:gd name="connsiteY10" fmla="*/ 21249 h 22234"/>
              <a:gd name="connsiteX11" fmla="*/ 4503 w 21677"/>
              <a:gd name="connsiteY11" fmla="*/ 22216 h 22234"/>
              <a:gd name="connsiteX12" fmla="*/ 2315 w 21677"/>
              <a:gd name="connsiteY12" fmla="*/ 21841 h 22234"/>
              <a:gd name="connsiteX13" fmla="*/ 1465 w 21677"/>
              <a:gd name="connsiteY13" fmla="*/ 21436 h 22234"/>
              <a:gd name="connsiteX14" fmla="*/ 821 w 21677"/>
              <a:gd name="connsiteY14" fmla="*/ 20406 h 22234"/>
              <a:gd name="connsiteX15" fmla="*/ 0 w 21677"/>
              <a:gd name="connsiteY15" fmla="*/ 20172 h 22234"/>
              <a:gd name="connsiteX16" fmla="*/ 0 w 21677"/>
              <a:gd name="connsiteY16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2820 w 21677"/>
              <a:gd name="connsiteY8" fmla="*/ 21342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181 w 21677"/>
              <a:gd name="connsiteY11" fmla="*/ 21187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181 w 21677"/>
              <a:gd name="connsiteY11" fmla="*/ 21437 h 22238"/>
              <a:gd name="connsiteX12" fmla="*/ 4503 w 21677"/>
              <a:gd name="connsiteY12" fmla="*/ 22216 h 22238"/>
              <a:gd name="connsiteX13" fmla="*/ 2315 w 21677"/>
              <a:gd name="connsiteY13" fmla="*/ 21841 h 22238"/>
              <a:gd name="connsiteX14" fmla="*/ 1465 w 21677"/>
              <a:gd name="connsiteY14" fmla="*/ 21436 h 22238"/>
              <a:gd name="connsiteX15" fmla="*/ 821 w 21677"/>
              <a:gd name="connsiteY15" fmla="*/ 20406 h 22238"/>
              <a:gd name="connsiteX16" fmla="*/ 0 w 21677"/>
              <a:gd name="connsiteY16" fmla="*/ 20172 h 22238"/>
              <a:gd name="connsiteX17" fmla="*/ 0 w 21677"/>
              <a:gd name="connsiteY17" fmla="*/ 0 h 22238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876 w 21677"/>
              <a:gd name="connsiteY11" fmla="*/ 21436 h 22238"/>
              <a:gd name="connsiteX12" fmla="*/ 7181 w 21677"/>
              <a:gd name="connsiteY12" fmla="*/ 21437 h 22238"/>
              <a:gd name="connsiteX13" fmla="*/ 4503 w 21677"/>
              <a:gd name="connsiteY13" fmla="*/ 22216 h 22238"/>
              <a:gd name="connsiteX14" fmla="*/ 2315 w 21677"/>
              <a:gd name="connsiteY14" fmla="*/ 21841 h 22238"/>
              <a:gd name="connsiteX15" fmla="*/ 1465 w 21677"/>
              <a:gd name="connsiteY15" fmla="*/ 21436 h 22238"/>
              <a:gd name="connsiteX16" fmla="*/ 821 w 21677"/>
              <a:gd name="connsiteY16" fmla="*/ 20406 h 22238"/>
              <a:gd name="connsiteX17" fmla="*/ 0 w 21677"/>
              <a:gd name="connsiteY17" fmla="*/ 20172 h 22238"/>
              <a:gd name="connsiteX18" fmla="*/ 0 w 21677"/>
              <a:gd name="connsiteY18" fmla="*/ 0 h 22238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315 w 21677"/>
              <a:gd name="connsiteY14" fmla="*/ 21841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238 w 21677"/>
              <a:gd name="connsiteY14" fmla="*/ 21997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3216 w 21677"/>
              <a:gd name="connsiteY14" fmla="*/ 22029 h 22391"/>
              <a:gd name="connsiteX15" fmla="*/ 2238 w 21677"/>
              <a:gd name="connsiteY15" fmla="*/ 21997 h 22391"/>
              <a:gd name="connsiteX16" fmla="*/ 1465 w 21677"/>
              <a:gd name="connsiteY16" fmla="*/ 21436 h 22391"/>
              <a:gd name="connsiteX17" fmla="*/ 821 w 21677"/>
              <a:gd name="connsiteY17" fmla="*/ 20406 h 22391"/>
              <a:gd name="connsiteX18" fmla="*/ 0 w 21677"/>
              <a:gd name="connsiteY18" fmla="*/ 20172 h 22391"/>
              <a:gd name="connsiteX19" fmla="*/ 0 w 21677"/>
              <a:gd name="connsiteY19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295 w 21677"/>
              <a:gd name="connsiteY6" fmla="*/ 21311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3402"/>
              <a:gd name="connsiteX1" fmla="*/ 21600 w 21703"/>
              <a:gd name="connsiteY1" fmla="*/ 0 h 23402"/>
              <a:gd name="connsiteX2" fmla="*/ 21703 w 21703"/>
              <a:gd name="connsiteY2" fmla="*/ 21734 h 23402"/>
              <a:gd name="connsiteX3" fmla="*/ 21074 w 21703"/>
              <a:gd name="connsiteY3" fmla="*/ 21946 h 23402"/>
              <a:gd name="connsiteX4" fmla="*/ 20165 w 21703"/>
              <a:gd name="connsiteY4" fmla="*/ 21904 h 23402"/>
              <a:gd name="connsiteX5" fmla="*/ 19025 w 21703"/>
              <a:gd name="connsiteY5" fmla="*/ 21561 h 23402"/>
              <a:gd name="connsiteX6" fmla="*/ 18012 w 21703"/>
              <a:gd name="connsiteY6" fmla="*/ 21436 h 23402"/>
              <a:gd name="connsiteX7" fmla="*/ 16295 w 21703"/>
              <a:gd name="connsiteY7" fmla="*/ 21311 h 23402"/>
              <a:gd name="connsiteX8" fmla="*/ 14527 w 21703"/>
              <a:gd name="connsiteY8" fmla="*/ 20999 h 23402"/>
              <a:gd name="connsiteX9" fmla="*/ 13206 w 21703"/>
              <a:gd name="connsiteY9" fmla="*/ 21279 h 23402"/>
              <a:gd name="connsiteX10" fmla="*/ 11867 w 21703"/>
              <a:gd name="connsiteY10" fmla="*/ 21904 h 23402"/>
              <a:gd name="connsiteX11" fmla="*/ 10836 w 21703"/>
              <a:gd name="connsiteY11" fmla="*/ 22060 h 23402"/>
              <a:gd name="connsiteX12" fmla="*/ 9472 w 21703"/>
              <a:gd name="connsiteY12" fmla="*/ 21779 h 23402"/>
              <a:gd name="connsiteX13" fmla="*/ 7876 w 21703"/>
              <a:gd name="connsiteY13" fmla="*/ 21436 h 23402"/>
              <a:gd name="connsiteX14" fmla="*/ 7181 w 21703"/>
              <a:gd name="connsiteY14" fmla="*/ 21437 h 23402"/>
              <a:gd name="connsiteX15" fmla="*/ 4452 w 21703"/>
              <a:gd name="connsiteY15" fmla="*/ 22372 h 23402"/>
              <a:gd name="connsiteX16" fmla="*/ 3216 w 21703"/>
              <a:gd name="connsiteY16" fmla="*/ 22029 h 23402"/>
              <a:gd name="connsiteX17" fmla="*/ 2238 w 21703"/>
              <a:gd name="connsiteY17" fmla="*/ 21997 h 23402"/>
              <a:gd name="connsiteX18" fmla="*/ 1465 w 21703"/>
              <a:gd name="connsiteY18" fmla="*/ 21436 h 23402"/>
              <a:gd name="connsiteX19" fmla="*/ 770 w 21703"/>
              <a:gd name="connsiteY19" fmla="*/ 20531 h 23402"/>
              <a:gd name="connsiteX20" fmla="*/ 0 w 21703"/>
              <a:gd name="connsiteY20" fmla="*/ 20172 h 23402"/>
              <a:gd name="connsiteX21" fmla="*/ 0 w 21703"/>
              <a:gd name="connsiteY21" fmla="*/ 0 h 23402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57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919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888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7876 w 21703"/>
              <a:gd name="connsiteY13" fmla="*/ 21498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638 w 21703"/>
              <a:gd name="connsiteY19" fmla="*/ 2043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348"/>
              <a:gd name="connsiteX1" fmla="*/ 21677 w 21703"/>
              <a:gd name="connsiteY1" fmla="*/ 0 h 22348"/>
              <a:gd name="connsiteX2" fmla="*/ 21703 w 21703"/>
              <a:gd name="connsiteY2" fmla="*/ 21755 h 22348"/>
              <a:gd name="connsiteX3" fmla="*/ 21074 w 21703"/>
              <a:gd name="connsiteY3" fmla="*/ 22008 h 22348"/>
              <a:gd name="connsiteX4" fmla="*/ 20165 w 21703"/>
              <a:gd name="connsiteY4" fmla="*/ 21966 h 22348"/>
              <a:gd name="connsiteX5" fmla="*/ 19025 w 21703"/>
              <a:gd name="connsiteY5" fmla="*/ 21676 h 22348"/>
              <a:gd name="connsiteX6" fmla="*/ 18012 w 21703"/>
              <a:gd name="connsiteY6" fmla="*/ 21498 h 22348"/>
              <a:gd name="connsiteX7" fmla="*/ 16295 w 21703"/>
              <a:gd name="connsiteY7" fmla="*/ 21373 h 22348"/>
              <a:gd name="connsiteX8" fmla="*/ 14527 w 21703"/>
              <a:gd name="connsiteY8" fmla="*/ 21061 h 22348"/>
              <a:gd name="connsiteX9" fmla="*/ 13206 w 21703"/>
              <a:gd name="connsiteY9" fmla="*/ 21341 h 22348"/>
              <a:gd name="connsiteX10" fmla="*/ 11867 w 21703"/>
              <a:gd name="connsiteY10" fmla="*/ 21913 h 22348"/>
              <a:gd name="connsiteX11" fmla="*/ 10836 w 21703"/>
              <a:gd name="connsiteY11" fmla="*/ 22042 h 22348"/>
              <a:gd name="connsiteX12" fmla="*/ 9494 w 21703"/>
              <a:gd name="connsiteY12" fmla="*/ 21841 h 22348"/>
              <a:gd name="connsiteX13" fmla="*/ 8314 w 21703"/>
              <a:gd name="connsiteY13" fmla="*/ 21525 h 22348"/>
              <a:gd name="connsiteX14" fmla="*/ 7181 w 21703"/>
              <a:gd name="connsiteY14" fmla="*/ 21446 h 22348"/>
              <a:gd name="connsiteX15" fmla="*/ 4627 w 21703"/>
              <a:gd name="connsiteY15" fmla="*/ 22328 h 22348"/>
              <a:gd name="connsiteX16" fmla="*/ 3216 w 21703"/>
              <a:gd name="connsiteY16" fmla="*/ 22091 h 22348"/>
              <a:gd name="connsiteX17" fmla="*/ 2238 w 21703"/>
              <a:gd name="connsiteY17" fmla="*/ 22059 h 22348"/>
              <a:gd name="connsiteX18" fmla="*/ 1465 w 21703"/>
              <a:gd name="connsiteY18" fmla="*/ 21498 h 22348"/>
              <a:gd name="connsiteX19" fmla="*/ 638 w 21703"/>
              <a:gd name="connsiteY19" fmla="*/ 20433 h 22348"/>
              <a:gd name="connsiteX20" fmla="*/ 0 w 21703"/>
              <a:gd name="connsiteY20" fmla="*/ 20314 h 22348"/>
              <a:gd name="connsiteX21" fmla="*/ 0 w 21703"/>
              <a:gd name="connsiteY21" fmla="*/ 62 h 22348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494 w 21703"/>
              <a:gd name="connsiteY12" fmla="*/ 21841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893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67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88 h 22427"/>
              <a:gd name="connsiteX24" fmla="*/ 0 w 21736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26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769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34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751" h="22427">
                <a:moveTo>
                  <a:pt x="0" y="62"/>
                </a:moveTo>
                <a:lnTo>
                  <a:pt x="21747" y="0"/>
                </a:lnTo>
                <a:cubicBezTo>
                  <a:pt x="21767" y="7275"/>
                  <a:pt x="21716" y="14559"/>
                  <a:pt x="21736" y="21834"/>
                </a:cubicBezTo>
                <a:lnTo>
                  <a:pt x="21074" y="22008"/>
                </a:lnTo>
                <a:cubicBezTo>
                  <a:pt x="20818" y="22036"/>
                  <a:pt x="20495" y="22013"/>
                  <a:pt x="20165" y="21966"/>
                </a:cubicBezTo>
                <a:cubicBezTo>
                  <a:pt x="19785" y="21893"/>
                  <a:pt x="19405" y="21749"/>
                  <a:pt x="19025" y="21676"/>
                </a:cubicBezTo>
                <a:lnTo>
                  <a:pt x="17880" y="21472"/>
                </a:lnTo>
                <a:cubicBezTo>
                  <a:pt x="17198" y="21448"/>
                  <a:pt x="17109" y="21477"/>
                  <a:pt x="16197" y="21294"/>
                </a:cubicBezTo>
                <a:cubicBezTo>
                  <a:pt x="15771" y="21238"/>
                  <a:pt x="15720" y="21175"/>
                  <a:pt x="15455" y="21132"/>
                </a:cubicBezTo>
                <a:cubicBezTo>
                  <a:pt x="15190" y="21089"/>
                  <a:pt x="14869" y="21057"/>
                  <a:pt x="14527" y="21061"/>
                </a:cubicBezTo>
                <a:cubicBezTo>
                  <a:pt x="13662" y="21087"/>
                  <a:pt x="14001" y="21073"/>
                  <a:pt x="13403" y="21208"/>
                </a:cubicBezTo>
                <a:cubicBezTo>
                  <a:pt x="13068" y="21281"/>
                  <a:pt x="12400" y="21760"/>
                  <a:pt x="12065" y="21833"/>
                </a:cubicBezTo>
                <a:cubicBezTo>
                  <a:pt x="11721" y="21965"/>
                  <a:pt x="11454" y="21993"/>
                  <a:pt x="11271" y="22010"/>
                </a:cubicBezTo>
                <a:cubicBezTo>
                  <a:pt x="11088" y="22027"/>
                  <a:pt x="11018" y="21997"/>
                  <a:pt x="10715" y="21962"/>
                </a:cubicBezTo>
                <a:cubicBezTo>
                  <a:pt x="10316" y="21936"/>
                  <a:pt x="10027" y="21866"/>
                  <a:pt x="9516" y="21788"/>
                </a:cubicBezTo>
                <a:cubicBezTo>
                  <a:pt x="9006" y="21710"/>
                  <a:pt x="8696" y="21577"/>
                  <a:pt x="8314" y="21525"/>
                </a:cubicBezTo>
                <a:cubicBezTo>
                  <a:pt x="7932" y="21473"/>
                  <a:pt x="7747" y="21337"/>
                  <a:pt x="7181" y="21446"/>
                </a:cubicBezTo>
                <a:cubicBezTo>
                  <a:pt x="6108" y="21446"/>
                  <a:pt x="5648" y="22587"/>
                  <a:pt x="4430" y="22408"/>
                </a:cubicBezTo>
                <a:lnTo>
                  <a:pt x="3458" y="22131"/>
                </a:lnTo>
                <a:lnTo>
                  <a:pt x="2194" y="21979"/>
                </a:lnTo>
                <a:cubicBezTo>
                  <a:pt x="1709" y="21802"/>
                  <a:pt x="1714" y="21737"/>
                  <a:pt x="1465" y="21498"/>
                </a:cubicBezTo>
                <a:cubicBezTo>
                  <a:pt x="1216" y="21259"/>
                  <a:pt x="1068" y="20835"/>
                  <a:pt x="880" y="20646"/>
                </a:cubicBezTo>
                <a:cubicBezTo>
                  <a:pt x="693" y="20452"/>
                  <a:pt x="493" y="20401"/>
                  <a:pt x="346" y="20334"/>
                </a:cubicBezTo>
                <a:lnTo>
                  <a:pt x="0" y="20288"/>
                </a:lnTo>
                <a:lnTo>
                  <a:pt x="0" y="62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0497" y="1264024"/>
            <a:ext cx="4494129" cy="609600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0496" y="1990165"/>
            <a:ext cx="4494130" cy="3774141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7843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617ADDB-1DC2-47C7-B03E-D77F7BA9F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9825" y="2169459"/>
            <a:ext cx="8470269" cy="674541"/>
          </a:xfrm>
        </p:spPr>
        <p:txBody>
          <a:bodyPr tIns="468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9826" y="3056965"/>
            <a:ext cx="8470268" cy="2958353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6941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8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D0B3265-A68C-44F5-A3CF-A4541E5D1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417755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38302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349C75A3-CC26-4058-8CA3-E250F929F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D5F5DBE-19F4-4E1B-BB7A-841203137F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1974" y="0"/>
            <a:ext cx="4700026" cy="53433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2"/>
              <a:gd name="connsiteX1" fmla="*/ 10000 w 10000"/>
              <a:gd name="connsiteY1" fmla="*/ 0 h 10002"/>
              <a:gd name="connsiteX2" fmla="*/ 10000 w 10000"/>
              <a:gd name="connsiteY2" fmla="*/ 10000 h 10002"/>
              <a:gd name="connsiteX3" fmla="*/ 8398 w 10000"/>
              <a:gd name="connsiteY3" fmla="*/ 10002 h 10002"/>
              <a:gd name="connsiteX4" fmla="*/ 0 w 10000"/>
              <a:gd name="connsiteY4" fmla="*/ 10000 h 10002"/>
              <a:gd name="connsiteX5" fmla="*/ 0 w 10000"/>
              <a:gd name="connsiteY5" fmla="*/ 0 h 10002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445 w 10000"/>
              <a:gd name="connsiteY3" fmla="*/ 9268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945 w 10000"/>
              <a:gd name="connsiteY3" fmla="*/ 9597 h 10000"/>
              <a:gd name="connsiteX4" fmla="*/ 8445 w 10000"/>
              <a:gd name="connsiteY4" fmla="*/ 9268 h 10000"/>
              <a:gd name="connsiteX5" fmla="*/ 0 w 10000"/>
              <a:gd name="connsiteY5" fmla="*/ 10000 h 10000"/>
              <a:gd name="connsiteX6" fmla="*/ 0 w 10000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8945 w 10008"/>
              <a:gd name="connsiteY3" fmla="*/ 9597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8945 w 10008"/>
              <a:gd name="connsiteY3" fmla="*/ 9597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6984 w 10008"/>
              <a:gd name="connsiteY5" fmla="*/ 9385 h 10000"/>
              <a:gd name="connsiteX6" fmla="*/ 0 w 10008"/>
              <a:gd name="connsiteY6" fmla="*/ 10000 h 10000"/>
              <a:gd name="connsiteX7" fmla="*/ 0 w 10008"/>
              <a:gd name="connsiteY7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0 w 10008"/>
              <a:gd name="connsiteY6" fmla="*/ 10000 h 10000"/>
              <a:gd name="connsiteX7" fmla="*/ 0 w 10008"/>
              <a:gd name="connsiteY7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21 w 10008"/>
              <a:gd name="connsiteY6" fmla="*/ 9927 h 10000"/>
              <a:gd name="connsiteX7" fmla="*/ 0 w 10008"/>
              <a:gd name="connsiteY7" fmla="*/ 10000 h 10000"/>
              <a:gd name="connsiteX8" fmla="*/ 0 w 10008"/>
              <a:gd name="connsiteY8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0 w 10008"/>
              <a:gd name="connsiteY7" fmla="*/ 10000 h 10000"/>
              <a:gd name="connsiteX8" fmla="*/ 0 w 10008"/>
              <a:gd name="connsiteY8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0 w 10008"/>
              <a:gd name="connsiteY8" fmla="*/ 10000 h 10000"/>
              <a:gd name="connsiteX9" fmla="*/ 0 w 10008"/>
              <a:gd name="connsiteY9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0 w 10008"/>
              <a:gd name="connsiteY8" fmla="*/ 10000 h 10000"/>
              <a:gd name="connsiteX9" fmla="*/ 0 w 10008"/>
              <a:gd name="connsiteY9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0 w 10008"/>
              <a:gd name="connsiteY9" fmla="*/ 10000 h 10000"/>
              <a:gd name="connsiteX10" fmla="*/ 0 w 10008"/>
              <a:gd name="connsiteY10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0 w 10008"/>
              <a:gd name="connsiteY9" fmla="*/ 10000 h 10000"/>
              <a:gd name="connsiteX10" fmla="*/ 0 w 10008"/>
              <a:gd name="connsiteY10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241 w 10008"/>
              <a:gd name="connsiteY9" fmla="*/ 9899 h 10000"/>
              <a:gd name="connsiteX10" fmla="*/ 0 w 10008"/>
              <a:gd name="connsiteY10" fmla="*/ 10000 h 10000"/>
              <a:gd name="connsiteX11" fmla="*/ 0 w 10008"/>
              <a:gd name="connsiteY11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0 w 10008"/>
              <a:gd name="connsiteY10" fmla="*/ 10000 h 10000"/>
              <a:gd name="connsiteX11" fmla="*/ 0 w 10008"/>
              <a:gd name="connsiteY11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918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918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891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9934"/>
              <a:gd name="connsiteX1" fmla="*/ 10000 w 10008"/>
              <a:gd name="connsiteY1" fmla="*/ 0 h 9934"/>
              <a:gd name="connsiteX2" fmla="*/ 10008 w 10008"/>
              <a:gd name="connsiteY2" fmla="*/ 9904 h 9934"/>
              <a:gd name="connsiteX3" fmla="*/ 9125 w 10008"/>
              <a:gd name="connsiteY3" fmla="*/ 9720 h 9934"/>
              <a:gd name="connsiteX4" fmla="*/ 8445 w 10008"/>
              <a:gd name="connsiteY4" fmla="*/ 9268 h 9934"/>
              <a:gd name="connsiteX5" fmla="*/ 7117 w 10008"/>
              <a:gd name="connsiteY5" fmla="*/ 9934 h 9934"/>
              <a:gd name="connsiteX6" fmla="*/ 5937 w 10008"/>
              <a:gd name="connsiteY6" fmla="*/ 9467 h 9934"/>
              <a:gd name="connsiteX7" fmla="*/ 4468 w 10008"/>
              <a:gd name="connsiteY7" fmla="*/ 9529 h 9934"/>
              <a:gd name="connsiteX8" fmla="*/ 3226 w 10008"/>
              <a:gd name="connsiteY8" fmla="*/ 9858 h 9934"/>
              <a:gd name="connsiteX9" fmla="*/ 2436 w 10008"/>
              <a:gd name="connsiteY9" fmla="*/ 9227 h 9934"/>
              <a:gd name="connsiteX10" fmla="*/ 1062 w 10008"/>
              <a:gd name="connsiteY10" fmla="*/ 8891 h 9934"/>
              <a:gd name="connsiteX11" fmla="*/ 0 w 10008"/>
              <a:gd name="connsiteY11" fmla="*/ 9431 h 9934"/>
              <a:gd name="connsiteX12" fmla="*/ 0 w 10008"/>
              <a:gd name="connsiteY12" fmla="*/ 0 h 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8" h="9934">
                <a:moveTo>
                  <a:pt x="0" y="0"/>
                </a:moveTo>
                <a:lnTo>
                  <a:pt x="10000" y="0"/>
                </a:lnTo>
                <a:cubicBezTo>
                  <a:pt x="10003" y="3301"/>
                  <a:pt x="10005" y="6603"/>
                  <a:pt x="10008" y="9904"/>
                </a:cubicBezTo>
                <a:lnTo>
                  <a:pt x="9125" y="9720"/>
                </a:lnTo>
                <a:lnTo>
                  <a:pt x="8445" y="9268"/>
                </a:lnTo>
                <a:lnTo>
                  <a:pt x="7117" y="9934"/>
                </a:lnTo>
                <a:lnTo>
                  <a:pt x="5937" y="9467"/>
                </a:lnTo>
                <a:lnTo>
                  <a:pt x="4468" y="9529"/>
                </a:lnTo>
                <a:lnTo>
                  <a:pt x="3226" y="9858"/>
                </a:lnTo>
                <a:lnTo>
                  <a:pt x="2436" y="9227"/>
                </a:lnTo>
                <a:lnTo>
                  <a:pt x="1062" y="8891"/>
                </a:lnTo>
                <a:lnTo>
                  <a:pt x="0" y="943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417755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7514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BD39366-702A-48EF-A190-A33B83C9D618}"/>
              </a:ext>
            </a:extLst>
          </p:cNvPr>
          <p:cNvSpPr/>
          <p:nvPr userDrawn="1"/>
        </p:nvSpPr>
        <p:spPr>
          <a:xfrm>
            <a:off x="7479659" y="0"/>
            <a:ext cx="4712341" cy="6873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K2D" panose="00000500000000000000" pitchFamily="2" charset="-34"/>
              <a:ea typeface="+mn-ea"/>
              <a:cs typeface="K2D" panose="00000500000000000000" pitchFamily="2" charset="-34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7FA86AD-88F2-417D-B46C-A681FB412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9" y="6014135"/>
            <a:ext cx="839726" cy="33680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417755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3E3ADCA-C1FB-45D9-8D75-F1272071600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48918" y="2496555"/>
            <a:ext cx="3526721" cy="301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>
                <a:solidFill>
                  <a:schemeClr val="accent4"/>
                </a:solidFill>
              </a:defRPr>
            </a:lvl1pPr>
            <a:lvl2pPr>
              <a:buFontTx/>
              <a:buNone/>
              <a:defRPr>
                <a:solidFill>
                  <a:schemeClr val="accent4"/>
                </a:solidFill>
              </a:defRPr>
            </a:lvl2pPr>
            <a:lvl3pPr>
              <a:buFontTx/>
              <a:buNone/>
              <a:defRPr>
                <a:solidFill>
                  <a:schemeClr val="accent4"/>
                </a:solidFill>
              </a:defRPr>
            </a:lvl3pPr>
            <a:lvl4pPr>
              <a:buFontTx/>
              <a:buNone/>
              <a:defRPr>
                <a:solidFill>
                  <a:schemeClr val="accent4"/>
                </a:solidFill>
              </a:defRPr>
            </a:lvl4pPr>
            <a:lvl5pPr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Rediger typografien i masterens</a:t>
            </a:r>
          </a:p>
          <a:p>
            <a:pPr lvl="1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Andet niveau</a:t>
            </a:r>
          </a:p>
          <a:p>
            <a:pPr lvl="2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Tredje niveau</a:t>
            </a:r>
          </a:p>
          <a:p>
            <a:pPr lvl="3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Fjerde niveau</a:t>
            </a:r>
          </a:p>
          <a:p>
            <a:pPr lvl="4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Femte niveau</a:t>
            </a:r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AE0C2687-EC0B-4310-9BF8-235999D6F7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8919" y="1948800"/>
            <a:ext cx="3034792" cy="3867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solidFill>
                  <a:schemeClr val="accent4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a-DK" dirty="0"/>
              <a:t>Skriv undertitel</a:t>
            </a:r>
          </a:p>
        </p:txBody>
      </p:sp>
    </p:spTree>
    <p:extLst>
      <p:ext uri="{BB962C8B-B14F-4D97-AF65-F5344CB8AC3E}">
        <p14:creationId xmlns:p14="http://schemas.microsoft.com/office/powerpoint/2010/main" val="60286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032374" y="1013075"/>
            <a:ext cx="6643265" cy="43022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35DEC766-54FF-4F45-B679-8F4EB75B5D3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C224DF0C-BFAB-4215-AFF8-8544EA3CF7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84ADC745-324C-4A30-991E-E0750C0ADE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1013074"/>
            <a:ext cx="3921059" cy="612995"/>
          </a:xfrm>
        </p:spPr>
        <p:txBody>
          <a:bodyPr tIns="468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6"/>
            <a:ext cx="3921060" cy="353138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/>
            </a:lvl2pPr>
            <a:lvl3pPr marL="452690" indent="0">
              <a:buFontTx/>
              <a:buNone/>
              <a:defRPr sz="2000"/>
            </a:lvl3pPr>
            <a:lvl4pPr marL="679035" indent="0">
              <a:buFontTx/>
              <a:buNone/>
              <a:defRPr sz="2000"/>
            </a:lvl4pPr>
            <a:lvl5pPr marL="905380" indent="0">
              <a:buFontTx/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749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sid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9A65782-736C-4DB2-AE98-8E305D708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13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s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FA26DF0-D4BD-494A-A87F-EE90E1E68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38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3">
            <a:extLst>
              <a:ext uri="{FF2B5EF4-FFF2-40B4-BE49-F238E27FC236}">
                <a16:creationId xmlns:a16="http://schemas.microsoft.com/office/drawing/2014/main" id="{16CF5A18-12D8-471B-9397-B5EE9EB7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6711001-E7B1-4D7F-8153-D897BC2B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E872564E-AE81-4082-B4E9-5EFEA1FC93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3320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3">
            <a:extLst>
              <a:ext uri="{FF2B5EF4-FFF2-40B4-BE49-F238E27FC236}">
                <a16:creationId xmlns:a16="http://schemas.microsoft.com/office/drawing/2014/main" id="{76CE74D4-C9CA-4A91-BBCB-D021F353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4C1E8B0-4B8A-419A-B084-DEC45701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685616C3-81F0-4236-B8FD-CCA45C5C1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1929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A8E4CF04-23B7-4190-87B3-E315376C9F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9" y="6014135"/>
            <a:ext cx="839726" cy="336805"/>
          </a:xfrm>
          <a:prstGeom prst="rect">
            <a:avLst/>
          </a:prstGeom>
        </p:spPr>
      </p:pic>
      <p:sp>
        <p:nvSpPr>
          <p:cNvPr id="9" name="Pladsholder til dato 3">
            <a:extLst>
              <a:ext uri="{FF2B5EF4-FFF2-40B4-BE49-F238E27FC236}">
                <a16:creationId xmlns:a16="http://schemas.microsoft.com/office/drawing/2014/main" id="{C9D9C152-7EA7-408A-8DC3-DA457F6C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A0D113D1-F7EE-43CA-8E2D-83786D59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F76CC09D-2E8A-4160-9B0E-AEDC417FB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2937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8A44A-05AE-4565-B6C8-E163B031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EB0726E-BAE7-4AD0-A97F-D0200293B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93AD73-6078-4EE1-9A95-C8C67687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2300" y="6095002"/>
            <a:ext cx="977055" cy="25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7ED90C-94A0-4FBF-B2F5-453B2E664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093415"/>
            <a:ext cx="4114800" cy="25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0" cap="none" spc="16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887AB0E-1BE6-44B0-8EF0-0FE3420E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404" y="6093415"/>
            <a:ext cx="499535" cy="25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4622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42D0F3E-41BA-4EEC-BAD5-20408E720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7" y="365134"/>
            <a:ext cx="2628900" cy="5811839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1356364-0730-46B1-9AFD-61F566D1F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34"/>
            <a:ext cx="7734300" cy="581183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C2217B-5B5A-4312-B8B1-2B1579EE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2300" y="6095002"/>
            <a:ext cx="977055" cy="25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012FEAB-DB70-4559-A134-3300971F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093415"/>
            <a:ext cx="4114800" cy="25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0" cap="none" spc="160" normalizeH="0" baseline="0" noProof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C4BD43-6A9F-4EF9-8546-F3905B61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404" y="6093415"/>
            <a:ext cx="499535" cy="25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024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032374" y="1013075"/>
            <a:ext cx="6643265" cy="43022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CF3D9FFA-54EC-454E-83E9-F3A6516FB1F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06CC199D-8974-49B7-8951-7D51DFA8C3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E7DD1CC2-B7B2-4F08-9A5B-65A9A09EA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1013074"/>
            <a:ext cx="3921059" cy="612995"/>
          </a:xfrm>
        </p:spPr>
        <p:txBody>
          <a:bodyPr tIns="468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6"/>
            <a:ext cx="3921060" cy="353138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/>
            </a:lvl2pPr>
            <a:lvl3pPr marL="452690" indent="0">
              <a:buFontTx/>
              <a:buNone/>
              <a:defRPr sz="2000"/>
            </a:lvl3pPr>
            <a:lvl4pPr marL="679035" indent="0">
              <a:buFontTx/>
              <a:buNone/>
              <a:defRPr sz="2000"/>
            </a:lvl4pPr>
            <a:lvl5pPr marL="905380" indent="0">
              <a:buFontTx/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912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B24EDF05-8E99-4BAC-83FE-EF56DC1F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9" y="6014135"/>
            <a:ext cx="839726" cy="336805"/>
          </a:xfrm>
          <a:prstGeom prst="rect">
            <a:avLst/>
          </a:prstGeo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032374" y="1013075"/>
            <a:ext cx="6643265" cy="4302286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47E05242-2034-4AE4-B76F-D660103A1DA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6" name="Pladsholder til slidenummer 5">
            <a:extLst>
              <a:ext uri="{FF2B5EF4-FFF2-40B4-BE49-F238E27FC236}">
                <a16:creationId xmlns:a16="http://schemas.microsoft.com/office/drawing/2014/main" id="{EB652A01-7A84-47AB-851E-377433C3B4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7" name="Pladsholder til tekst 9">
            <a:extLst>
              <a:ext uri="{FF2B5EF4-FFF2-40B4-BE49-F238E27FC236}">
                <a16:creationId xmlns:a16="http://schemas.microsoft.com/office/drawing/2014/main" id="{81044CC2-E6E1-4A79-92CE-A6DE822B3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1013074"/>
            <a:ext cx="3921059" cy="612995"/>
          </a:xfrm>
        </p:spPr>
        <p:txBody>
          <a:bodyPr tIns="46800" anchor="t"/>
          <a:lstStyle>
            <a:lvl1pPr algn="l">
              <a:defRPr sz="4000" b="1">
                <a:solidFill>
                  <a:schemeClr val="accent4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6"/>
            <a:ext cx="3921060" cy="353138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>
                <a:solidFill>
                  <a:schemeClr val="accent4"/>
                </a:solidFill>
              </a:defRPr>
            </a:lvl2pPr>
            <a:lvl3pPr marL="452690" indent="0">
              <a:buFontTx/>
              <a:buNone/>
              <a:defRPr sz="2000">
                <a:solidFill>
                  <a:schemeClr val="accent4"/>
                </a:solidFill>
              </a:defRPr>
            </a:lvl3pPr>
            <a:lvl4pPr marL="679035" indent="0">
              <a:buFontTx/>
              <a:buNone/>
              <a:defRPr sz="2000">
                <a:solidFill>
                  <a:schemeClr val="accent4"/>
                </a:solidFill>
              </a:defRPr>
            </a:lvl4pPr>
            <a:lvl5pPr marL="905380" indent="0">
              <a:buFontTx/>
              <a:buNone/>
              <a:defRPr sz="2000"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824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1CE0B83C-6CF7-48E5-8416-159723B5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218EB6B1-3BAE-4A60-98F4-21E0F15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4E87056D-8873-4113-84B2-795596C5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4100" cy="4269564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716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8196889C-4929-4C26-A031-7E309637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F2DC4E25-B874-4C31-8ED8-1A3FC34E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6735D9A1-9B3A-4681-9EBB-1A5229CE0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4100" cy="4269564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106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dato 3">
            <a:extLst>
              <a:ext uri="{FF2B5EF4-FFF2-40B4-BE49-F238E27FC236}">
                <a16:creationId xmlns:a16="http://schemas.microsoft.com/office/drawing/2014/main" id="{CE002DB4-F4FE-4A3B-9D5C-6B86E8BB2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E10594A7-2187-4D97-A2F4-8AAF8DC2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190A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190A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C9DEC187-92B0-4AC2-B6F0-10D47BB0E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accent4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50DD51D-748E-4216-A7CA-035B81441B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9" y="6014135"/>
            <a:ext cx="839726" cy="33680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solidFill>
                  <a:schemeClr val="accent4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4100" cy="4269564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accent4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accent4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accent4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804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4">
            <a:extLst>
              <a:ext uri="{FF2B5EF4-FFF2-40B4-BE49-F238E27FC236}">
                <a16:creationId xmlns:a16="http://schemas.microsoft.com/office/drawing/2014/main" id="{B1DC9763-B4A6-42DE-8B64-CDB0315EEE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på ikonet for at indsætte et baggrundsbillede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076" y="2232000"/>
            <a:ext cx="7808492" cy="899327"/>
          </a:xfrm>
        </p:spPr>
        <p:txBody>
          <a:bodyPr anchor="t"/>
          <a:lstStyle>
            <a:lvl1pPr algn="l">
              <a:defRPr sz="660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1E718B0-B1C3-49DA-80D7-016684D3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200" y="533990"/>
            <a:ext cx="9144000" cy="396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226346" indent="0" algn="ctr">
              <a:buNone/>
              <a:defRPr sz="991"/>
            </a:lvl2pPr>
            <a:lvl3pPr marL="452691" indent="0" algn="ctr">
              <a:buNone/>
              <a:defRPr sz="892"/>
            </a:lvl3pPr>
            <a:lvl4pPr marL="679038" indent="0" algn="ctr">
              <a:buNone/>
              <a:defRPr sz="792"/>
            </a:lvl4pPr>
            <a:lvl5pPr marL="905381" indent="0" algn="ctr">
              <a:buNone/>
              <a:defRPr sz="792"/>
            </a:lvl5pPr>
            <a:lvl6pPr marL="1131726" indent="0" algn="ctr">
              <a:buNone/>
              <a:defRPr sz="792"/>
            </a:lvl6pPr>
            <a:lvl7pPr marL="1358071" indent="0" algn="ctr">
              <a:buNone/>
              <a:defRPr sz="792"/>
            </a:lvl7pPr>
            <a:lvl8pPr marL="1584415" indent="0" algn="ctr">
              <a:buNone/>
              <a:defRPr sz="792"/>
            </a:lvl8pPr>
            <a:lvl9pPr marL="1810760" indent="0" algn="ctr">
              <a:buNone/>
              <a:defRPr sz="792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D6484974-D4D0-433A-B01A-3456A3CF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3" name="Pladsholder til slidenummer 5">
            <a:extLst>
              <a:ext uri="{FF2B5EF4-FFF2-40B4-BE49-F238E27FC236}">
                <a16:creationId xmlns:a16="http://schemas.microsoft.com/office/drawing/2014/main" id="{33E36D08-A2FB-4BAF-815D-0DF51FB6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4" name="Pladsholder til tekst 9">
            <a:extLst>
              <a:ext uri="{FF2B5EF4-FFF2-40B4-BE49-F238E27FC236}">
                <a16:creationId xmlns:a16="http://schemas.microsoft.com/office/drawing/2014/main" id="{0F03B564-F818-4EFC-96BB-AEB916065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59105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110ED372-47B2-4A33-AEFA-182E2072B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39" y="6025976"/>
            <a:ext cx="828000" cy="332101"/>
          </a:xfrm>
          <a:prstGeom prst="rect">
            <a:avLst/>
          </a:prstGeom>
        </p:spPr>
      </p:pic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5156109B-6456-499C-826A-F40323EF84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156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576853 h 6858000"/>
              <a:gd name="connsiteX5" fmla="*/ 4802244 w 12192000"/>
              <a:gd name="connsiteY5" fmla="*/ 5576853 h 6858000"/>
              <a:gd name="connsiteX6" fmla="*/ 4802244 w 12192000"/>
              <a:gd name="connsiteY6" fmla="*/ 1281146 h 6858000"/>
              <a:gd name="connsiteX7" fmla="*/ 0 w 12192000"/>
              <a:gd name="connsiteY7" fmla="*/ 1281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576853"/>
                </a:lnTo>
                <a:lnTo>
                  <a:pt x="4802244" y="5576853"/>
                </a:lnTo>
                <a:lnTo>
                  <a:pt x="4802244" y="1281146"/>
                </a:lnTo>
                <a:lnTo>
                  <a:pt x="0" y="12811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et baggrundsbillede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11C5982-26D2-4A3E-8F05-EBC8880D0FB4}"/>
              </a:ext>
            </a:extLst>
          </p:cNvPr>
          <p:cNvSpPr/>
          <p:nvPr userDrawn="1"/>
        </p:nvSpPr>
        <p:spPr>
          <a:xfrm>
            <a:off x="-13157" y="1281147"/>
            <a:ext cx="4854872" cy="42957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72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8" y="2988000"/>
            <a:ext cx="4079686" cy="1672863"/>
          </a:xfrm>
        </p:spPr>
        <p:txBody>
          <a:bodyPr tIns="36000" anchor="t"/>
          <a:lstStyle>
            <a:lvl1pPr algn="l">
              <a:defRPr sz="4000" b="1">
                <a:solidFill>
                  <a:schemeClr val="accent4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1E718B0-B1C3-49DA-80D7-016684D3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117" y="2196000"/>
            <a:ext cx="4079686" cy="396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4"/>
                </a:solidFill>
              </a:defRPr>
            </a:lvl1pPr>
            <a:lvl2pPr marL="226346" indent="0" algn="ctr">
              <a:buNone/>
              <a:defRPr sz="991"/>
            </a:lvl2pPr>
            <a:lvl3pPr marL="452691" indent="0" algn="ctr">
              <a:buNone/>
              <a:defRPr sz="892"/>
            </a:lvl3pPr>
            <a:lvl4pPr marL="679038" indent="0" algn="ctr">
              <a:buNone/>
              <a:defRPr sz="792"/>
            </a:lvl4pPr>
            <a:lvl5pPr marL="905381" indent="0" algn="ctr">
              <a:buNone/>
              <a:defRPr sz="792"/>
            </a:lvl5pPr>
            <a:lvl6pPr marL="1131726" indent="0" algn="ctr">
              <a:buNone/>
              <a:defRPr sz="792"/>
            </a:lvl6pPr>
            <a:lvl7pPr marL="1358071" indent="0" algn="ctr">
              <a:buNone/>
              <a:defRPr sz="792"/>
            </a:lvl7pPr>
            <a:lvl8pPr marL="1584415" indent="0" algn="ctr">
              <a:buNone/>
              <a:defRPr sz="792"/>
            </a:lvl8pPr>
            <a:lvl9pPr marL="1810760" indent="0" algn="ctr">
              <a:buNone/>
              <a:defRPr sz="792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1" name="Pladsholder til dato 3">
            <a:extLst>
              <a:ext uri="{FF2B5EF4-FFF2-40B4-BE49-F238E27FC236}">
                <a16:creationId xmlns:a16="http://schemas.microsoft.com/office/drawing/2014/main" id="{9A4FA051-C8EF-42FB-9F31-16961AB4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4737" y="6120000"/>
            <a:ext cx="97705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1CAA0EBF-9397-418D-A122-F4FA642E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7841" y="6120000"/>
            <a:ext cx="499535" cy="234000"/>
          </a:xfrm>
          <a:prstGeom prst="rect">
            <a:avLst/>
          </a:prstGeom>
        </p:spPr>
        <p:txBody>
          <a:bodyPr bIns="36000"/>
          <a:lstStyle>
            <a:lvl1pPr>
              <a:defRPr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3D1827FE-AA93-45B2-8B48-508F2502D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3122612" cy="252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9967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470EEA55-CC81-4C21-8D88-D63AB50FB2C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99" y="6014136"/>
            <a:ext cx="839726" cy="336805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9A68C24-05B8-4F61-B52E-400785F9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3079"/>
            <a:ext cx="10515600" cy="107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134223-50C0-4BF1-AF33-00C04232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490537"/>
            <a:ext cx="10515600" cy="3370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Klik for at redigere teksttypografierne i masteren</a:t>
            </a:r>
          </a:p>
          <a:p>
            <a:pPr lvl="1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Andet niveau</a:t>
            </a:r>
          </a:p>
          <a:p>
            <a:pPr lvl="2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Tredje niveau</a:t>
            </a:r>
          </a:p>
          <a:p>
            <a:pPr lvl="3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Fjerde niveau</a:t>
            </a:r>
          </a:p>
          <a:p>
            <a:pPr lvl="4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6D86CDD-F010-4867-A136-9F4A1C707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82300" y="6095002"/>
            <a:ext cx="977055" cy="252000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>
              <a:defRPr lang="da-DK" sz="900" smtClean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6C2EF-E585-4ED7-9E77-E976A021B641}" type="datetimeFigureOut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l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22-02-2023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EE80AD9-1793-4415-99EB-CCDB8E907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200" y="6093415"/>
            <a:ext cx="4727140" cy="252000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>
              <a:defRPr lang="da-DK" sz="1000" kern="0" spc="160" baseline="0" dirty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l" defTabSz="452691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000" b="0" i="0" u="none" strike="noStrike" kern="0" cap="none" spc="160" normalizeH="0" baseline="0" noProof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E6D46F7-9A7F-4B63-BB40-362599FFC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5404" y="6093415"/>
            <a:ext cx="499535" cy="252000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>
              <a:defRPr lang="da-DK" sz="900" smtClean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marL="0" marR="0" lvl="0" indent="0" algn="r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D390A-B811-4F12-A675-62A50B9C4229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rgbClr val="004143"/>
                </a:solidFill>
                <a:effectLst/>
                <a:uLnTx/>
                <a:uFillTx/>
                <a:latin typeface="K2D Light" panose="00000400000000000000" pitchFamily="2" charset="-34"/>
                <a:ea typeface="+mn-ea"/>
                <a:cs typeface="K2D Light" panose="00000400000000000000" pitchFamily="2" charset="-34"/>
              </a:rPr>
              <a:pPr marL="0" marR="0" lvl="0" indent="0" algn="r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04143"/>
              </a:solidFill>
              <a:effectLst/>
              <a:uLnTx/>
              <a:uFillTx/>
              <a:latin typeface="K2D Light" panose="00000400000000000000" pitchFamily="2" charset="-34"/>
              <a:ea typeface="+mn-ea"/>
              <a:cs typeface="K2D Light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371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</p:sldLayoutIdLst>
  <p:txStyles>
    <p:titleStyle>
      <a:lvl1pPr algn="l" defTabSz="452691" rtl="0" eaLnBrk="1" latinLnBrk="0" hangingPunct="1">
        <a:lnSpc>
          <a:spcPct val="90000"/>
        </a:lnSpc>
        <a:spcBef>
          <a:spcPct val="0"/>
        </a:spcBef>
        <a:buNone/>
        <a:defRPr lang="da-DK" sz="4000" b="1" kern="1200" dirty="0">
          <a:solidFill>
            <a:schemeClr val="tx2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0" indent="0" algn="l" defTabSz="452691" rtl="0" eaLnBrk="1" latinLnBrk="0" hangingPunct="1">
        <a:lnSpc>
          <a:spcPct val="100000"/>
        </a:lnSpc>
        <a:spcBef>
          <a:spcPts val="496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1pPr>
      <a:lvl2pPr marL="226345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2pPr>
      <a:lvl3pPr marL="452690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3pPr>
      <a:lvl4pPr marL="679035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4pPr>
      <a:lvl5pPr marL="905380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5pPr>
      <a:lvl6pPr marL="1244898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6pPr>
      <a:lvl7pPr marL="1471242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7pPr>
      <a:lvl8pPr marL="1697588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8pPr>
      <a:lvl9pPr marL="1923932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1pPr>
      <a:lvl2pPr marL="226346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2pPr>
      <a:lvl3pPr marL="45269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3pPr>
      <a:lvl4pPr marL="679038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4pPr>
      <a:lvl5pPr marL="90538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5pPr>
      <a:lvl6pPr marL="1131726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7pPr>
      <a:lvl8pPr marL="1584415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8pPr>
      <a:lvl9pPr marL="1810760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C235A-6726-F11A-5D29-336720FA5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424" y="2706480"/>
            <a:ext cx="8868514" cy="1080000"/>
          </a:xfrm>
        </p:spPr>
        <p:txBody>
          <a:bodyPr/>
          <a:lstStyle/>
          <a:p>
            <a:r>
              <a:rPr lang="da-DK" dirty="0"/>
              <a:t>Det Grønne Loop Nørremarken i Vejle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919A778-CF0A-747F-FB67-6D38DA664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Ansøgning Nordea-fonden – Her gror vi puljen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2A4FE74-B0A1-9D35-2DA5-1EEB332587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4027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6C046B0-8CCB-966D-8DB8-FD7556105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838" y="3279537"/>
            <a:ext cx="10317836" cy="3408214"/>
          </a:xfrm>
          <a:prstGeom prst="rect">
            <a:avLst/>
          </a:prstGeom>
        </p:spPr>
      </p:pic>
      <p:pic>
        <p:nvPicPr>
          <p:cNvPr id="7" name="Picture 6" descr="Året, der gik i Ørestad 2021 • Ørestad">
            <a:extLst>
              <a:ext uri="{FF2B5EF4-FFF2-40B4-BE49-F238E27FC236}">
                <a16:creationId xmlns:a16="http://schemas.microsoft.com/office/drawing/2014/main" id="{36AC2F60-258F-3279-6FF6-09DA1BFDD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45133" r="26515" b="7477"/>
          <a:stretch/>
        </p:blipFill>
        <p:spPr bwMode="auto">
          <a:xfrm>
            <a:off x="5102867" y="446079"/>
            <a:ext cx="4838700" cy="271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41625007-62A0-193E-EEBD-AF392EEBE5D7}"/>
              </a:ext>
            </a:extLst>
          </p:cNvPr>
          <p:cNvSpPr/>
          <p:nvPr/>
        </p:nvSpPr>
        <p:spPr>
          <a:xfrm>
            <a:off x="4513087" y="5191125"/>
            <a:ext cx="2468738" cy="1266825"/>
          </a:xfrm>
          <a:custGeom>
            <a:avLst/>
            <a:gdLst>
              <a:gd name="connsiteX0" fmla="*/ 295275 w 2447925"/>
              <a:gd name="connsiteY0" fmla="*/ 1266825 h 1266825"/>
              <a:gd name="connsiteX1" fmla="*/ 0 w 2447925"/>
              <a:gd name="connsiteY1" fmla="*/ 762000 h 1266825"/>
              <a:gd name="connsiteX2" fmla="*/ 704850 w 2447925"/>
              <a:gd name="connsiteY2" fmla="*/ 428625 h 1266825"/>
              <a:gd name="connsiteX3" fmla="*/ 1447800 w 2447925"/>
              <a:gd name="connsiteY3" fmla="*/ 342900 h 1266825"/>
              <a:gd name="connsiteX4" fmla="*/ 1666875 w 2447925"/>
              <a:gd name="connsiteY4" fmla="*/ 247650 h 1266825"/>
              <a:gd name="connsiteX5" fmla="*/ 2000250 w 2447925"/>
              <a:gd name="connsiteY5" fmla="*/ 38100 h 1266825"/>
              <a:gd name="connsiteX6" fmla="*/ 2352675 w 2447925"/>
              <a:gd name="connsiteY6" fmla="*/ 0 h 1266825"/>
              <a:gd name="connsiteX7" fmla="*/ 2447925 w 2447925"/>
              <a:gd name="connsiteY7" fmla="*/ 28575 h 1266825"/>
              <a:gd name="connsiteX8" fmla="*/ 2447925 w 2447925"/>
              <a:gd name="connsiteY8" fmla="*/ 266700 h 1266825"/>
              <a:gd name="connsiteX9" fmla="*/ 2143125 w 2447925"/>
              <a:gd name="connsiteY9" fmla="*/ 381000 h 1266825"/>
              <a:gd name="connsiteX10" fmla="*/ 2095500 w 2447925"/>
              <a:gd name="connsiteY10" fmla="*/ 409575 h 1266825"/>
              <a:gd name="connsiteX0" fmla="*/ 304800 w 2457450"/>
              <a:gd name="connsiteY0" fmla="*/ 1266825 h 1266825"/>
              <a:gd name="connsiteX1" fmla="*/ 0 w 2457450"/>
              <a:gd name="connsiteY1" fmla="*/ 971550 h 1266825"/>
              <a:gd name="connsiteX2" fmla="*/ 714375 w 2457450"/>
              <a:gd name="connsiteY2" fmla="*/ 428625 h 1266825"/>
              <a:gd name="connsiteX3" fmla="*/ 1457325 w 2457450"/>
              <a:gd name="connsiteY3" fmla="*/ 342900 h 1266825"/>
              <a:gd name="connsiteX4" fmla="*/ 1676400 w 2457450"/>
              <a:gd name="connsiteY4" fmla="*/ 247650 h 1266825"/>
              <a:gd name="connsiteX5" fmla="*/ 2009775 w 2457450"/>
              <a:gd name="connsiteY5" fmla="*/ 38100 h 1266825"/>
              <a:gd name="connsiteX6" fmla="*/ 2362200 w 2457450"/>
              <a:gd name="connsiteY6" fmla="*/ 0 h 1266825"/>
              <a:gd name="connsiteX7" fmla="*/ 2457450 w 2457450"/>
              <a:gd name="connsiteY7" fmla="*/ 28575 h 1266825"/>
              <a:gd name="connsiteX8" fmla="*/ 2457450 w 2457450"/>
              <a:gd name="connsiteY8" fmla="*/ 266700 h 1266825"/>
              <a:gd name="connsiteX9" fmla="*/ 2152650 w 2457450"/>
              <a:gd name="connsiteY9" fmla="*/ 381000 h 1266825"/>
              <a:gd name="connsiteX10" fmla="*/ 2105025 w 2457450"/>
              <a:gd name="connsiteY10" fmla="*/ 409575 h 1266825"/>
              <a:gd name="connsiteX0" fmla="*/ 304800 w 2457450"/>
              <a:gd name="connsiteY0" fmla="*/ 1266825 h 1266825"/>
              <a:gd name="connsiteX1" fmla="*/ 0 w 2457450"/>
              <a:gd name="connsiteY1" fmla="*/ 971550 h 1266825"/>
              <a:gd name="connsiteX2" fmla="*/ 771525 w 2457450"/>
              <a:gd name="connsiteY2" fmla="*/ 514350 h 1266825"/>
              <a:gd name="connsiteX3" fmla="*/ 1457325 w 2457450"/>
              <a:gd name="connsiteY3" fmla="*/ 342900 h 1266825"/>
              <a:gd name="connsiteX4" fmla="*/ 1676400 w 2457450"/>
              <a:gd name="connsiteY4" fmla="*/ 247650 h 1266825"/>
              <a:gd name="connsiteX5" fmla="*/ 2009775 w 2457450"/>
              <a:gd name="connsiteY5" fmla="*/ 38100 h 1266825"/>
              <a:gd name="connsiteX6" fmla="*/ 2362200 w 2457450"/>
              <a:gd name="connsiteY6" fmla="*/ 0 h 1266825"/>
              <a:gd name="connsiteX7" fmla="*/ 2457450 w 2457450"/>
              <a:gd name="connsiteY7" fmla="*/ 28575 h 1266825"/>
              <a:gd name="connsiteX8" fmla="*/ 2457450 w 2457450"/>
              <a:gd name="connsiteY8" fmla="*/ 266700 h 1266825"/>
              <a:gd name="connsiteX9" fmla="*/ 2152650 w 2457450"/>
              <a:gd name="connsiteY9" fmla="*/ 381000 h 1266825"/>
              <a:gd name="connsiteX10" fmla="*/ 2105025 w 2457450"/>
              <a:gd name="connsiteY10" fmla="*/ 409575 h 1266825"/>
              <a:gd name="connsiteX0" fmla="*/ 304800 w 2457450"/>
              <a:gd name="connsiteY0" fmla="*/ 1266825 h 1266825"/>
              <a:gd name="connsiteX1" fmla="*/ 0 w 2457450"/>
              <a:gd name="connsiteY1" fmla="*/ 971550 h 1266825"/>
              <a:gd name="connsiteX2" fmla="*/ 771525 w 2457450"/>
              <a:gd name="connsiteY2" fmla="*/ 514350 h 1266825"/>
              <a:gd name="connsiteX3" fmla="*/ 1457325 w 2457450"/>
              <a:gd name="connsiteY3" fmla="*/ 342900 h 1266825"/>
              <a:gd name="connsiteX4" fmla="*/ 1676400 w 2457450"/>
              <a:gd name="connsiteY4" fmla="*/ 247650 h 1266825"/>
              <a:gd name="connsiteX5" fmla="*/ 2019300 w 2457450"/>
              <a:gd name="connsiteY5" fmla="*/ 57150 h 1266825"/>
              <a:gd name="connsiteX6" fmla="*/ 2362200 w 2457450"/>
              <a:gd name="connsiteY6" fmla="*/ 0 h 1266825"/>
              <a:gd name="connsiteX7" fmla="*/ 2457450 w 2457450"/>
              <a:gd name="connsiteY7" fmla="*/ 28575 h 1266825"/>
              <a:gd name="connsiteX8" fmla="*/ 2457450 w 2457450"/>
              <a:gd name="connsiteY8" fmla="*/ 266700 h 1266825"/>
              <a:gd name="connsiteX9" fmla="*/ 2152650 w 2457450"/>
              <a:gd name="connsiteY9" fmla="*/ 381000 h 1266825"/>
              <a:gd name="connsiteX10" fmla="*/ 2105025 w 2457450"/>
              <a:gd name="connsiteY10" fmla="*/ 409575 h 1266825"/>
              <a:gd name="connsiteX0" fmla="*/ 304800 w 2457450"/>
              <a:gd name="connsiteY0" fmla="*/ 1266825 h 1266825"/>
              <a:gd name="connsiteX1" fmla="*/ 0 w 2457450"/>
              <a:gd name="connsiteY1" fmla="*/ 971550 h 1266825"/>
              <a:gd name="connsiteX2" fmla="*/ 771525 w 2457450"/>
              <a:gd name="connsiteY2" fmla="*/ 514350 h 1266825"/>
              <a:gd name="connsiteX3" fmla="*/ 1457325 w 2457450"/>
              <a:gd name="connsiteY3" fmla="*/ 342900 h 1266825"/>
              <a:gd name="connsiteX4" fmla="*/ 1676400 w 2457450"/>
              <a:gd name="connsiteY4" fmla="*/ 247650 h 1266825"/>
              <a:gd name="connsiteX5" fmla="*/ 2019300 w 2457450"/>
              <a:gd name="connsiteY5" fmla="*/ 57150 h 1266825"/>
              <a:gd name="connsiteX6" fmla="*/ 2362200 w 2457450"/>
              <a:gd name="connsiteY6" fmla="*/ 0 h 1266825"/>
              <a:gd name="connsiteX7" fmla="*/ 2457450 w 2457450"/>
              <a:gd name="connsiteY7" fmla="*/ 28575 h 1266825"/>
              <a:gd name="connsiteX8" fmla="*/ 2409825 w 2457450"/>
              <a:gd name="connsiteY8" fmla="*/ 209550 h 1266825"/>
              <a:gd name="connsiteX9" fmla="*/ 2152650 w 2457450"/>
              <a:gd name="connsiteY9" fmla="*/ 381000 h 1266825"/>
              <a:gd name="connsiteX10" fmla="*/ 2105025 w 2457450"/>
              <a:gd name="connsiteY10" fmla="*/ 409575 h 1266825"/>
              <a:gd name="connsiteX0" fmla="*/ 304800 w 2457450"/>
              <a:gd name="connsiteY0" fmla="*/ 1266825 h 1266825"/>
              <a:gd name="connsiteX1" fmla="*/ 0 w 2457450"/>
              <a:gd name="connsiteY1" fmla="*/ 971550 h 1266825"/>
              <a:gd name="connsiteX2" fmla="*/ 771525 w 2457450"/>
              <a:gd name="connsiteY2" fmla="*/ 514350 h 1266825"/>
              <a:gd name="connsiteX3" fmla="*/ 1457325 w 2457450"/>
              <a:gd name="connsiteY3" fmla="*/ 342900 h 1266825"/>
              <a:gd name="connsiteX4" fmla="*/ 1676400 w 2457450"/>
              <a:gd name="connsiteY4" fmla="*/ 247650 h 1266825"/>
              <a:gd name="connsiteX5" fmla="*/ 2019300 w 2457450"/>
              <a:gd name="connsiteY5" fmla="*/ 57150 h 1266825"/>
              <a:gd name="connsiteX6" fmla="*/ 2362200 w 2457450"/>
              <a:gd name="connsiteY6" fmla="*/ 0 h 1266825"/>
              <a:gd name="connsiteX7" fmla="*/ 2457450 w 2457450"/>
              <a:gd name="connsiteY7" fmla="*/ 28575 h 1266825"/>
              <a:gd name="connsiteX8" fmla="*/ 2409825 w 2457450"/>
              <a:gd name="connsiteY8" fmla="*/ 209550 h 1266825"/>
              <a:gd name="connsiteX9" fmla="*/ 2152650 w 2457450"/>
              <a:gd name="connsiteY9" fmla="*/ 381000 h 1266825"/>
              <a:gd name="connsiteX10" fmla="*/ 2105025 w 2457450"/>
              <a:gd name="connsiteY10" fmla="*/ 409575 h 1266825"/>
              <a:gd name="connsiteX0" fmla="*/ 316088 w 2468738"/>
              <a:gd name="connsiteY0" fmla="*/ 1266825 h 1266825"/>
              <a:gd name="connsiteX1" fmla="*/ 11288 w 2468738"/>
              <a:gd name="connsiteY1" fmla="*/ 971550 h 1266825"/>
              <a:gd name="connsiteX2" fmla="*/ 782813 w 2468738"/>
              <a:gd name="connsiteY2" fmla="*/ 514350 h 1266825"/>
              <a:gd name="connsiteX3" fmla="*/ 1468613 w 2468738"/>
              <a:gd name="connsiteY3" fmla="*/ 342900 h 1266825"/>
              <a:gd name="connsiteX4" fmla="*/ 1687688 w 2468738"/>
              <a:gd name="connsiteY4" fmla="*/ 247650 h 1266825"/>
              <a:gd name="connsiteX5" fmla="*/ 2030588 w 2468738"/>
              <a:gd name="connsiteY5" fmla="*/ 57150 h 1266825"/>
              <a:gd name="connsiteX6" fmla="*/ 2373488 w 2468738"/>
              <a:gd name="connsiteY6" fmla="*/ 0 h 1266825"/>
              <a:gd name="connsiteX7" fmla="*/ 2468738 w 2468738"/>
              <a:gd name="connsiteY7" fmla="*/ 28575 h 1266825"/>
              <a:gd name="connsiteX8" fmla="*/ 2421113 w 2468738"/>
              <a:gd name="connsiteY8" fmla="*/ 209550 h 1266825"/>
              <a:gd name="connsiteX9" fmla="*/ 2163938 w 2468738"/>
              <a:gd name="connsiteY9" fmla="*/ 381000 h 1266825"/>
              <a:gd name="connsiteX10" fmla="*/ 2116313 w 2468738"/>
              <a:gd name="connsiteY10" fmla="*/ 409575 h 1266825"/>
              <a:gd name="connsiteX0" fmla="*/ 316088 w 2468738"/>
              <a:gd name="connsiteY0" fmla="*/ 1266825 h 1266825"/>
              <a:gd name="connsiteX1" fmla="*/ 11288 w 2468738"/>
              <a:gd name="connsiteY1" fmla="*/ 971550 h 1266825"/>
              <a:gd name="connsiteX2" fmla="*/ 782813 w 2468738"/>
              <a:gd name="connsiteY2" fmla="*/ 514350 h 1266825"/>
              <a:gd name="connsiteX3" fmla="*/ 1468613 w 2468738"/>
              <a:gd name="connsiteY3" fmla="*/ 342900 h 1266825"/>
              <a:gd name="connsiteX4" fmla="*/ 1687688 w 2468738"/>
              <a:gd name="connsiteY4" fmla="*/ 247650 h 1266825"/>
              <a:gd name="connsiteX5" fmla="*/ 2030588 w 2468738"/>
              <a:gd name="connsiteY5" fmla="*/ 57150 h 1266825"/>
              <a:gd name="connsiteX6" fmla="*/ 2373488 w 2468738"/>
              <a:gd name="connsiteY6" fmla="*/ 0 h 1266825"/>
              <a:gd name="connsiteX7" fmla="*/ 2468738 w 2468738"/>
              <a:gd name="connsiteY7" fmla="*/ 28575 h 1266825"/>
              <a:gd name="connsiteX8" fmla="*/ 2421113 w 2468738"/>
              <a:gd name="connsiteY8" fmla="*/ 209550 h 1266825"/>
              <a:gd name="connsiteX9" fmla="*/ 2163938 w 2468738"/>
              <a:gd name="connsiteY9" fmla="*/ 381000 h 1266825"/>
              <a:gd name="connsiteX10" fmla="*/ 2116313 w 2468738"/>
              <a:gd name="connsiteY10" fmla="*/ 409575 h 1266825"/>
              <a:gd name="connsiteX0" fmla="*/ 316088 w 2468738"/>
              <a:gd name="connsiteY0" fmla="*/ 1266825 h 1266825"/>
              <a:gd name="connsiteX1" fmla="*/ 11288 w 2468738"/>
              <a:gd name="connsiteY1" fmla="*/ 971550 h 1266825"/>
              <a:gd name="connsiteX2" fmla="*/ 782813 w 2468738"/>
              <a:gd name="connsiteY2" fmla="*/ 514350 h 1266825"/>
              <a:gd name="connsiteX3" fmla="*/ 1468613 w 2468738"/>
              <a:gd name="connsiteY3" fmla="*/ 342900 h 1266825"/>
              <a:gd name="connsiteX4" fmla="*/ 1687688 w 2468738"/>
              <a:gd name="connsiteY4" fmla="*/ 247650 h 1266825"/>
              <a:gd name="connsiteX5" fmla="*/ 2030588 w 2468738"/>
              <a:gd name="connsiteY5" fmla="*/ 57150 h 1266825"/>
              <a:gd name="connsiteX6" fmla="*/ 2373488 w 2468738"/>
              <a:gd name="connsiteY6" fmla="*/ 0 h 1266825"/>
              <a:gd name="connsiteX7" fmla="*/ 2468738 w 2468738"/>
              <a:gd name="connsiteY7" fmla="*/ 28575 h 1266825"/>
              <a:gd name="connsiteX8" fmla="*/ 2421113 w 2468738"/>
              <a:gd name="connsiteY8" fmla="*/ 209550 h 1266825"/>
              <a:gd name="connsiteX9" fmla="*/ 2163938 w 2468738"/>
              <a:gd name="connsiteY9" fmla="*/ 381000 h 1266825"/>
              <a:gd name="connsiteX10" fmla="*/ 2116313 w 2468738"/>
              <a:gd name="connsiteY10" fmla="*/ 409575 h 1266825"/>
              <a:gd name="connsiteX0" fmla="*/ 316088 w 2468738"/>
              <a:gd name="connsiteY0" fmla="*/ 1266825 h 1266825"/>
              <a:gd name="connsiteX1" fmla="*/ 11288 w 2468738"/>
              <a:gd name="connsiteY1" fmla="*/ 971550 h 1266825"/>
              <a:gd name="connsiteX2" fmla="*/ 782813 w 2468738"/>
              <a:gd name="connsiteY2" fmla="*/ 514350 h 1266825"/>
              <a:gd name="connsiteX3" fmla="*/ 1468613 w 2468738"/>
              <a:gd name="connsiteY3" fmla="*/ 342900 h 1266825"/>
              <a:gd name="connsiteX4" fmla="*/ 1687688 w 2468738"/>
              <a:gd name="connsiteY4" fmla="*/ 247650 h 1266825"/>
              <a:gd name="connsiteX5" fmla="*/ 2030588 w 2468738"/>
              <a:gd name="connsiteY5" fmla="*/ 57150 h 1266825"/>
              <a:gd name="connsiteX6" fmla="*/ 2373488 w 2468738"/>
              <a:gd name="connsiteY6" fmla="*/ 0 h 1266825"/>
              <a:gd name="connsiteX7" fmla="*/ 2468738 w 2468738"/>
              <a:gd name="connsiteY7" fmla="*/ 28575 h 1266825"/>
              <a:gd name="connsiteX8" fmla="*/ 2421113 w 2468738"/>
              <a:gd name="connsiteY8" fmla="*/ 209550 h 1266825"/>
              <a:gd name="connsiteX9" fmla="*/ 2163938 w 2468738"/>
              <a:gd name="connsiteY9" fmla="*/ 381000 h 1266825"/>
              <a:gd name="connsiteX10" fmla="*/ 2116313 w 2468738"/>
              <a:gd name="connsiteY10" fmla="*/ 409575 h 1266825"/>
              <a:gd name="connsiteX0" fmla="*/ 316088 w 2468738"/>
              <a:gd name="connsiteY0" fmla="*/ 1266825 h 1266825"/>
              <a:gd name="connsiteX1" fmla="*/ 11288 w 2468738"/>
              <a:gd name="connsiteY1" fmla="*/ 971550 h 1266825"/>
              <a:gd name="connsiteX2" fmla="*/ 782813 w 2468738"/>
              <a:gd name="connsiteY2" fmla="*/ 514350 h 1266825"/>
              <a:gd name="connsiteX3" fmla="*/ 1468613 w 2468738"/>
              <a:gd name="connsiteY3" fmla="*/ 342900 h 1266825"/>
              <a:gd name="connsiteX4" fmla="*/ 1687688 w 2468738"/>
              <a:gd name="connsiteY4" fmla="*/ 247650 h 1266825"/>
              <a:gd name="connsiteX5" fmla="*/ 2030588 w 2468738"/>
              <a:gd name="connsiteY5" fmla="*/ 57150 h 1266825"/>
              <a:gd name="connsiteX6" fmla="*/ 2373488 w 2468738"/>
              <a:gd name="connsiteY6" fmla="*/ 0 h 1266825"/>
              <a:gd name="connsiteX7" fmla="*/ 2468738 w 2468738"/>
              <a:gd name="connsiteY7" fmla="*/ 28575 h 1266825"/>
              <a:gd name="connsiteX8" fmla="*/ 2421113 w 2468738"/>
              <a:gd name="connsiteY8" fmla="*/ 209550 h 1266825"/>
              <a:gd name="connsiteX9" fmla="*/ 2163938 w 2468738"/>
              <a:gd name="connsiteY9" fmla="*/ 381000 h 1266825"/>
              <a:gd name="connsiteX10" fmla="*/ 2116313 w 2468738"/>
              <a:gd name="connsiteY10" fmla="*/ 40957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738" h="1266825">
                <a:moveTo>
                  <a:pt x="316088" y="1266825"/>
                </a:moveTo>
                <a:cubicBezTo>
                  <a:pt x="214488" y="1168400"/>
                  <a:pt x="-58562" y="1270000"/>
                  <a:pt x="11288" y="971550"/>
                </a:cubicBezTo>
                <a:cubicBezTo>
                  <a:pt x="430388" y="657225"/>
                  <a:pt x="525638" y="666750"/>
                  <a:pt x="782813" y="514350"/>
                </a:cubicBezTo>
                <a:cubicBezTo>
                  <a:pt x="1011413" y="457200"/>
                  <a:pt x="1259063" y="552450"/>
                  <a:pt x="1468613" y="342900"/>
                </a:cubicBezTo>
                <a:cubicBezTo>
                  <a:pt x="1494013" y="273050"/>
                  <a:pt x="1614663" y="279400"/>
                  <a:pt x="1687688" y="247650"/>
                </a:cubicBezTo>
                <a:cubicBezTo>
                  <a:pt x="1801988" y="184150"/>
                  <a:pt x="1830563" y="234950"/>
                  <a:pt x="2030588" y="57150"/>
                </a:cubicBezTo>
                <a:cubicBezTo>
                  <a:pt x="2230613" y="38100"/>
                  <a:pt x="2259188" y="19050"/>
                  <a:pt x="2373488" y="0"/>
                </a:cubicBezTo>
                <a:lnTo>
                  <a:pt x="2468738" y="28575"/>
                </a:lnTo>
                <a:lnTo>
                  <a:pt x="2421113" y="209550"/>
                </a:lnTo>
                <a:lnTo>
                  <a:pt x="2163938" y="381000"/>
                </a:lnTo>
                <a:lnTo>
                  <a:pt x="2116313" y="409575"/>
                </a:lnTo>
              </a:path>
            </a:pathLst>
          </a:custGeom>
          <a:noFill/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DA49D4C4-1A1C-724E-3F8E-626C75C8B9C8}"/>
              </a:ext>
            </a:extLst>
          </p:cNvPr>
          <p:cNvSpPr/>
          <p:nvPr/>
        </p:nvSpPr>
        <p:spPr>
          <a:xfrm>
            <a:off x="4848225" y="5886450"/>
            <a:ext cx="1219200" cy="552450"/>
          </a:xfrm>
          <a:custGeom>
            <a:avLst/>
            <a:gdLst>
              <a:gd name="connsiteX0" fmla="*/ 0 w 1219200"/>
              <a:gd name="connsiteY0" fmla="*/ 552450 h 552450"/>
              <a:gd name="connsiteX1" fmla="*/ 333375 w 1219200"/>
              <a:gd name="connsiteY1" fmla="*/ 514350 h 552450"/>
              <a:gd name="connsiteX2" fmla="*/ 790575 w 1219200"/>
              <a:gd name="connsiteY2" fmla="*/ 276225 h 552450"/>
              <a:gd name="connsiteX3" fmla="*/ 1219200 w 1219200"/>
              <a:gd name="connsiteY3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552450">
                <a:moveTo>
                  <a:pt x="0" y="552450"/>
                </a:moveTo>
                <a:lnTo>
                  <a:pt x="333375" y="514350"/>
                </a:lnTo>
                <a:lnTo>
                  <a:pt x="790575" y="276225"/>
                </a:lnTo>
                <a:lnTo>
                  <a:pt x="1219200" y="0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Picture 6" descr="Billedresultat for pusterummet">
            <a:extLst>
              <a:ext uri="{FF2B5EF4-FFF2-40B4-BE49-F238E27FC236}">
                <a16:creationId xmlns:a16="http://schemas.microsoft.com/office/drawing/2014/main" id="{B3735964-8C69-2538-0E57-8A803B3DC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1" t="25405" r="37102" b="16255"/>
          <a:stretch/>
        </p:blipFill>
        <p:spPr bwMode="auto">
          <a:xfrm>
            <a:off x="10045412" y="446079"/>
            <a:ext cx="1940158" cy="272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C1AE8B82-813A-FC93-0726-627BB7DB0346}"/>
              </a:ext>
            </a:extLst>
          </p:cNvPr>
          <p:cNvSpPr/>
          <p:nvPr/>
        </p:nvSpPr>
        <p:spPr>
          <a:xfrm>
            <a:off x="5715000" y="5200675"/>
            <a:ext cx="1478160" cy="1330754"/>
          </a:xfrm>
          <a:custGeom>
            <a:avLst/>
            <a:gdLst>
              <a:gd name="connsiteX0" fmla="*/ 1360714 w 1360714"/>
              <a:gd name="connsiteY0" fmla="*/ 0 h 1230086"/>
              <a:gd name="connsiteX1" fmla="*/ 1164771 w 1360714"/>
              <a:gd name="connsiteY1" fmla="*/ 370114 h 1230086"/>
              <a:gd name="connsiteX2" fmla="*/ 359229 w 1360714"/>
              <a:gd name="connsiteY2" fmla="*/ 1012371 h 1230086"/>
              <a:gd name="connsiteX3" fmla="*/ 0 w 1360714"/>
              <a:gd name="connsiteY3" fmla="*/ 1230086 h 1230086"/>
              <a:gd name="connsiteX0" fmla="*/ 1461382 w 1461382"/>
              <a:gd name="connsiteY0" fmla="*/ 0 h 1347532"/>
              <a:gd name="connsiteX1" fmla="*/ 1164771 w 1461382"/>
              <a:gd name="connsiteY1" fmla="*/ 487560 h 1347532"/>
              <a:gd name="connsiteX2" fmla="*/ 359229 w 1461382"/>
              <a:gd name="connsiteY2" fmla="*/ 1129817 h 1347532"/>
              <a:gd name="connsiteX3" fmla="*/ 0 w 1461382"/>
              <a:gd name="connsiteY3" fmla="*/ 1347532 h 1347532"/>
              <a:gd name="connsiteX0" fmla="*/ 1461382 w 1461382"/>
              <a:gd name="connsiteY0" fmla="*/ 0 h 1347532"/>
              <a:gd name="connsiteX1" fmla="*/ 1340940 w 1461382"/>
              <a:gd name="connsiteY1" fmla="*/ 235890 h 1347532"/>
              <a:gd name="connsiteX2" fmla="*/ 359229 w 1461382"/>
              <a:gd name="connsiteY2" fmla="*/ 1129817 h 1347532"/>
              <a:gd name="connsiteX3" fmla="*/ 0 w 1461382"/>
              <a:gd name="connsiteY3" fmla="*/ 1347532 h 1347532"/>
              <a:gd name="connsiteX0" fmla="*/ 1545272 w 1545272"/>
              <a:gd name="connsiteY0" fmla="*/ 0 h 1406255"/>
              <a:gd name="connsiteX1" fmla="*/ 1340940 w 1545272"/>
              <a:gd name="connsiteY1" fmla="*/ 294613 h 1406255"/>
              <a:gd name="connsiteX2" fmla="*/ 359229 w 1545272"/>
              <a:gd name="connsiteY2" fmla="*/ 1188540 h 1406255"/>
              <a:gd name="connsiteX3" fmla="*/ 0 w 1545272"/>
              <a:gd name="connsiteY3" fmla="*/ 1406255 h 1406255"/>
              <a:gd name="connsiteX0" fmla="*/ 1545272 w 1545272"/>
              <a:gd name="connsiteY0" fmla="*/ 0 h 1406255"/>
              <a:gd name="connsiteX1" fmla="*/ 1198327 w 1545272"/>
              <a:gd name="connsiteY1" fmla="*/ 370114 h 1406255"/>
              <a:gd name="connsiteX2" fmla="*/ 359229 w 1545272"/>
              <a:gd name="connsiteY2" fmla="*/ 1188540 h 1406255"/>
              <a:gd name="connsiteX3" fmla="*/ 0 w 1545272"/>
              <a:gd name="connsiteY3" fmla="*/ 1406255 h 1406255"/>
              <a:gd name="connsiteX0" fmla="*/ 1478160 w 1478160"/>
              <a:gd name="connsiteY0" fmla="*/ 0 h 1330754"/>
              <a:gd name="connsiteX1" fmla="*/ 1198327 w 1478160"/>
              <a:gd name="connsiteY1" fmla="*/ 294613 h 1330754"/>
              <a:gd name="connsiteX2" fmla="*/ 359229 w 1478160"/>
              <a:gd name="connsiteY2" fmla="*/ 1113039 h 1330754"/>
              <a:gd name="connsiteX3" fmla="*/ 0 w 1478160"/>
              <a:gd name="connsiteY3" fmla="*/ 1330754 h 133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8160" h="1330754">
                <a:moveTo>
                  <a:pt x="1478160" y="0"/>
                </a:moveTo>
                <a:lnTo>
                  <a:pt x="1198327" y="294613"/>
                </a:lnTo>
                <a:lnTo>
                  <a:pt x="359229" y="1113039"/>
                </a:lnTo>
                <a:lnTo>
                  <a:pt x="0" y="1330754"/>
                </a:lnTo>
              </a:path>
            </a:pathLst>
          </a:custGeom>
          <a:noFill/>
          <a:ln w="38100">
            <a:solidFill>
              <a:srgbClr val="F8F8F8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49ECDBA-3536-3569-88CC-C67E6B4AED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38" b="5562"/>
          <a:stretch/>
        </p:blipFill>
        <p:spPr>
          <a:xfrm>
            <a:off x="189078" y="4095590"/>
            <a:ext cx="1189437" cy="2564548"/>
          </a:xfrm>
          <a:prstGeom prst="rect">
            <a:avLst/>
          </a:prstGeom>
        </p:spPr>
      </p:pic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43B5EB98-461A-76E3-33A2-591DCC6A5092}"/>
              </a:ext>
            </a:extLst>
          </p:cNvPr>
          <p:cNvSpPr/>
          <p:nvPr/>
        </p:nvSpPr>
        <p:spPr>
          <a:xfrm>
            <a:off x="331800" y="4234076"/>
            <a:ext cx="860108" cy="867653"/>
          </a:xfrm>
          <a:custGeom>
            <a:avLst/>
            <a:gdLst>
              <a:gd name="connsiteX0" fmla="*/ 0 w 956345"/>
              <a:gd name="connsiteY0" fmla="*/ 33556 h 964734"/>
              <a:gd name="connsiteX1" fmla="*/ 931178 w 956345"/>
              <a:gd name="connsiteY1" fmla="*/ 0 h 964734"/>
              <a:gd name="connsiteX2" fmla="*/ 956345 w 956345"/>
              <a:gd name="connsiteY2" fmla="*/ 939567 h 964734"/>
              <a:gd name="connsiteX3" fmla="*/ 33556 w 956345"/>
              <a:gd name="connsiteY3" fmla="*/ 964734 h 964734"/>
              <a:gd name="connsiteX4" fmla="*/ 0 w 956345"/>
              <a:gd name="connsiteY4" fmla="*/ 33556 h 964734"/>
              <a:gd name="connsiteX0" fmla="*/ 0 w 956345"/>
              <a:gd name="connsiteY0" fmla="*/ 33556 h 964734"/>
              <a:gd name="connsiteX1" fmla="*/ 931178 w 956345"/>
              <a:gd name="connsiteY1" fmla="*/ 0 h 964734"/>
              <a:gd name="connsiteX2" fmla="*/ 956345 w 956345"/>
              <a:gd name="connsiteY2" fmla="*/ 939567 h 964734"/>
              <a:gd name="connsiteX3" fmla="*/ 16778 w 956345"/>
              <a:gd name="connsiteY3" fmla="*/ 964734 h 964734"/>
              <a:gd name="connsiteX4" fmla="*/ 0 w 956345"/>
              <a:gd name="connsiteY4" fmla="*/ 33556 h 96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345" h="964734">
                <a:moveTo>
                  <a:pt x="0" y="33556"/>
                </a:moveTo>
                <a:lnTo>
                  <a:pt x="931178" y="0"/>
                </a:lnTo>
                <a:lnTo>
                  <a:pt x="956345" y="939567"/>
                </a:lnTo>
                <a:lnTo>
                  <a:pt x="16778" y="964734"/>
                </a:lnTo>
                <a:lnTo>
                  <a:pt x="0" y="33556"/>
                </a:lnTo>
                <a:close/>
              </a:path>
            </a:pathLst>
          </a:cu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034849D7-D820-D570-B96E-8EF4FC842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43" y="501347"/>
            <a:ext cx="9614100" cy="618565"/>
          </a:xfrm>
        </p:spPr>
        <p:txBody>
          <a:bodyPr/>
          <a:lstStyle/>
          <a:p>
            <a:r>
              <a:rPr lang="da-DK" dirty="0"/>
              <a:t>Det Grønne Loop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AE47DC46-BE48-93EF-083A-1768A89AB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637" y="1180170"/>
            <a:ext cx="2876607" cy="2004675"/>
          </a:xfrm>
          <a:prstGeom prst="rect">
            <a:avLst/>
          </a:prstGeom>
        </p:spPr>
      </p:pic>
      <p:pic>
        <p:nvPicPr>
          <p:cNvPr id="20" name="Picture 4" descr="Billedresultat for gåtur">
            <a:extLst>
              <a:ext uri="{FF2B5EF4-FFF2-40B4-BE49-F238E27FC236}">
                <a16:creationId xmlns:a16="http://schemas.microsoft.com/office/drawing/2014/main" id="{63C495F9-BDA2-4071-E368-67F9EFEDF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5" t="7263" r="22500" b="19940"/>
          <a:stretch/>
        </p:blipFill>
        <p:spPr bwMode="auto">
          <a:xfrm>
            <a:off x="189077" y="1922629"/>
            <a:ext cx="1396137" cy="11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tekst 1">
            <a:extLst>
              <a:ext uri="{FF2B5EF4-FFF2-40B4-BE49-F238E27FC236}">
                <a16:creationId xmlns:a16="http://schemas.microsoft.com/office/drawing/2014/main" id="{E652354D-81F3-0EEF-464A-7215BB4C1476}"/>
              </a:ext>
            </a:extLst>
          </p:cNvPr>
          <p:cNvSpPr txBox="1">
            <a:spLocks/>
          </p:cNvSpPr>
          <p:nvPr/>
        </p:nvSpPr>
        <p:spPr>
          <a:xfrm>
            <a:off x="5775961" y="2859289"/>
            <a:ext cx="3573058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Grøn ”sidelomme” med insektvenlige stauder</a:t>
            </a:r>
          </a:p>
        </p:txBody>
      </p:sp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49388F42-4F3B-F8B6-09DA-E1AE3612447D}"/>
              </a:ext>
            </a:extLst>
          </p:cNvPr>
          <p:cNvSpPr txBox="1">
            <a:spLocks/>
          </p:cNvSpPr>
          <p:nvPr/>
        </p:nvSpPr>
        <p:spPr>
          <a:xfrm>
            <a:off x="10044406" y="2878636"/>
            <a:ext cx="2020791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 err="1"/>
              <a:t>Egeplinte</a:t>
            </a:r>
            <a:r>
              <a:rPr lang="da-DK" b="1" dirty="0"/>
              <a:t> til leg/ophold</a:t>
            </a:r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6C213E3E-16AC-64E6-1153-DC51DF44460F}"/>
              </a:ext>
            </a:extLst>
          </p:cNvPr>
          <p:cNvSpPr txBox="1">
            <a:spLocks/>
          </p:cNvSpPr>
          <p:nvPr/>
        </p:nvSpPr>
        <p:spPr>
          <a:xfrm>
            <a:off x="192201" y="6421484"/>
            <a:ext cx="1393012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Klimaformidling</a:t>
            </a:r>
          </a:p>
        </p:txBody>
      </p:sp>
      <p:sp>
        <p:nvSpPr>
          <p:cNvPr id="15" name="Pladsholder til tekst 1">
            <a:extLst>
              <a:ext uri="{FF2B5EF4-FFF2-40B4-BE49-F238E27FC236}">
                <a16:creationId xmlns:a16="http://schemas.microsoft.com/office/drawing/2014/main" id="{022F0C98-2E41-9DC6-65C0-159367761535}"/>
              </a:ext>
            </a:extLst>
          </p:cNvPr>
          <p:cNvSpPr txBox="1">
            <a:spLocks/>
          </p:cNvSpPr>
          <p:nvPr/>
        </p:nvSpPr>
        <p:spPr>
          <a:xfrm>
            <a:off x="1585213" y="3395611"/>
            <a:ext cx="10479983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Grøn ”Sidelomme” på Det grønne Loop. Sikrer leg/ophold/møde og at biler ikke parkerer på det grønne areal og gør det utrygt at cykle.  </a:t>
            </a:r>
          </a:p>
        </p:txBody>
      </p:sp>
      <p:sp>
        <p:nvSpPr>
          <p:cNvPr id="23" name="Pladsholder til tekst 1">
            <a:extLst>
              <a:ext uri="{FF2B5EF4-FFF2-40B4-BE49-F238E27FC236}">
                <a16:creationId xmlns:a16="http://schemas.microsoft.com/office/drawing/2014/main" id="{B349E492-A276-26DA-A528-3BAA5B1B045D}"/>
              </a:ext>
            </a:extLst>
          </p:cNvPr>
          <p:cNvSpPr txBox="1">
            <a:spLocks/>
          </p:cNvSpPr>
          <p:nvPr/>
        </p:nvSpPr>
        <p:spPr>
          <a:xfrm>
            <a:off x="123434" y="3144620"/>
            <a:ext cx="1540882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Gå-fællesskaber</a:t>
            </a:r>
          </a:p>
        </p:txBody>
      </p:sp>
      <p:sp>
        <p:nvSpPr>
          <p:cNvPr id="17" name="Pladsholder til tekst 5">
            <a:extLst>
              <a:ext uri="{FF2B5EF4-FFF2-40B4-BE49-F238E27FC236}">
                <a16:creationId xmlns:a16="http://schemas.microsoft.com/office/drawing/2014/main" id="{976B8630-1F49-F9D9-D190-79169E4842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243" y="1218524"/>
            <a:ext cx="9614100" cy="2083558"/>
          </a:xfrm>
        </p:spPr>
        <p:txBody>
          <a:bodyPr/>
          <a:lstStyle/>
          <a:p>
            <a:r>
              <a:rPr lang="da-DK" dirty="0"/>
              <a:t>4.Vandets vej</a:t>
            </a:r>
          </a:p>
        </p:txBody>
      </p:sp>
    </p:spTree>
    <p:extLst>
      <p:ext uri="{BB962C8B-B14F-4D97-AF65-F5344CB8AC3E}">
        <p14:creationId xmlns:p14="http://schemas.microsoft.com/office/powerpoint/2010/main" val="287178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600B4E9-FF6C-E0E0-D892-E8C92A7D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2622FA-FDDD-ABDE-E17C-771DEBD4C3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Det Grønne Loop på Nørremarken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FEDA53D-12FE-9065-4F04-855314B037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696" y="2588436"/>
            <a:ext cx="9614100" cy="4269564"/>
          </a:xfrm>
        </p:spPr>
        <p:txBody>
          <a:bodyPr/>
          <a:lstStyle/>
          <a:p>
            <a:r>
              <a:rPr lang="da-DK" dirty="0"/>
              <a:t>’Det Grønne Loop’ er et fysisk grønt-blåt oplevelsesbånd, der skal forbinde tre meget forskellige bykvarterer på Nørremarken i det nordlige Vejle By – med naturoplevelser, leg, aktiviteter og pausesteder. </a:t>
            </a:r>
          </a:p>
          <a:p>
            <a:r>
              <a:rPr lang="da-DK" dirty="0"/>
              <a:t>Visionen er at skabe et naturligt </a:t>
            </a:r>
            <a:r>
              <a:rPr lang="da-DK" dirty="0" err="1"/>
              <a:t>samlingsted</a:t>
            </a:r>
            <a:r>
              <a:rPr lang="da-DK" dirty="0"/>
              <a:t> for hele Nørremarken – og skabe bynatur og oplevelser undervejs.</a:t>
            </a:r>
          </a:p>
        </p:txBody>
      </p:sp>
    </p:spTree>
    <p:extLst>
      <p:ext uri="{BB962C8B-B14F-4D97-AF65-F5344CB8AC3E}">
        <p14:creationId xmlns:p14="http://schemas.microsoft.com/office/powerpoint/2010/main" val="23395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E71DF6D-71AF-1E25-B02F-9C150DE416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018624-AECE-DE0A-5E37-09EF98F02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B6A6594-6E2C-7020-AA58-A551EF9774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F81D32-EFED-9A77-3289-7E9C19BB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19075"/>
            <a:ext cx="114871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2DF4B42-D8C2-C68B-1BAF-C59D98030A14}"/>
              </a:ext>
            </a:extLst>
          </p:cNvPr>
          <p:cNvSpPr txBox="1"/>
          <p:nvPr/>
        </p:nvSpPr>
        <p:spPr>
          <a:xfrm>
            <a:off x="3681412" y="485298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0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Vejle</a:t>
            </a:r>
          </a:p>
          <a:p>
            <a:pPr algn="l"/>
            <a:r>
              <a:rPr lang="da-DK" sz="20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Midtby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8411A4A-98A7-DE0D-E129-EABCEA2883A6}"/>
              </a:ext>
            </a:extLst>
          </p:cNvPr>
          <p:cNvSpPr txBox="1"/>
          <p:nvPr/>
        </p:nvSpPr>
        <p:spPr>
          <a:xfrm>
            <a:off x="5759063" y="3283272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20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Nørremarken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F7CFCE2-9730-8EF2-2054-2F6629F1B49B}"/>
              </a:ext>
            </a:extLst>
          </p:cNvPr>
          <p:cNvSpPr txBox="1"/>
          <p:nvPr/>
        </p:nvSpPr>
        <p:spPr>
          <a:xfrm>
            <a:off x="3681412" y="302889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Sundhedsskov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B75FAD5-D107-07F4-4D5C-8B6EABF8D0A9}"/>
              </a:ext>
            </a:extLst>
          </p:cNvPr>
          <p:cNvSpPr txBox="1"/>
          <p:nvPr/>
        </p:nvSpPr>
        <p:spPr>
          <a:xfrm>
            <a:off x="6526313" y="4714487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 err="1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Nørreskoven</a:t>
            </a:r>
            <a:endParaRPr lang="da-DK" sz="1200" dirty="0">
              <a:solidFill>
                <a:schemeClr val="bg1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B418D65-A873-50DE-0DE8-76AFAF177D62}"/>
              </a:ext>
            </a:extLst>
          </p:cNvPr>
          <p:cNvSpPr txBox="1"/>
          <p:nvPr/>
        </p:nvSpPr>
        <p:spPr>
          <a:xfrm>
            <a:off x="6707288" y="603827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Vejle Fjord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D92BD20E-B98D-3C91-76D1-881358A00B13}"/>
              </a:ext>
            </a:extLst>
          </p:cNvPr>
          <p:cNvSpPr txBox="1">
            <a:spLocks/>
          </p:cNvSpPr>
          <p:nvPr/>
        </p:nvSpPr>
        <p:spPr>
          <a:xfrm>
            <a:off x="1394400" y="699247"/>
            <a:ext cx="9614100" cy="618565"/>
          </a:xfrm>
          <a:prstGeom prst="rect">
            <a:avLst/>
          </a:prstGeom>
        </p:spPr>
        <p:txBody>
          <a:bodyPr vert="horz" lIns="91440" tIns="36000" rIns="91440" bIns="45720" rtlCol="0" anchor="t">
            <a:noAutofit/>
          </a:bodyPr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Området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989A8A58-2472-E40E-7E31-10469F1FB136}"/>
              </a:ext>
            </a:extLst>
          </p:cNvPr>
          <p:cNvSpPr/>
          <p:nvPr/>
        </p:nvSpPr>
        <p:spPr>
          <a:xfrm>
            <a:off x="4229100" y="495300"/>
            <a:ext cx="3781425" cy="5286375"/>
          </a:xfrm>
          <a:custGeom>
            <a:avLst/>
            <a:gdLst>
              <a:gd name="connsiteX0" fmla="*/ 95250 w 3781425"/>
              <a:gd name="connsiteY0" fmla="*/ 619125 h 5286375"/>
              <a:gd name="connsiteX1" fmla="*/ 3781425 w 3781425"/>
              <a:gd name="connsiteY1" fmla="*/ 0 h 5286375"/>
              <a:gd name="connsiteX2" fmla="*/ 3571875 w 3781425"/>
              <a:gd name="connsiteY2" fmla="*/ 2247900 h 5286375"/>
              <a:gd name="connsiteX3" fmla="*/ 3667125 w 3781425"/>
              <a:gd name="connsiteY3" fmla="*/ 4848225 h 5286375"/>
              <a:gd name="connsiteX4" fmla="*/ 3581400 w 3781425"/>
              <a:gd name="connsiteY4" fmla="*/ 5286375 h 5286375"/>
              <a:gd name="connsiteX5" fmla="*/ 2390775 w 3781425"/>
              <a:gd name="connsiteY5" fmla="*/ 4514850 h 5286375"/>
              <a:gd name="connsiteX6" fmla="*/ 1133475 w 3781425"/>
              <a:gd name="connsiteY6" fmla="*/ 4200525 h 5286375"/>
              <a:gd name="connsiteX7" fmla="*/ 914400 w 3781425"/>
              <a:gd name="connsiteY7" fmla="*/ 3781425 h 5286375"/>
              <a:gd name="connsiteX8" fmla="*/ 752475 w 3781425"/>
              <a:gd name="connsiteY8" fmla="*/ 3781425 h 5286375"/>
              <a:gd name="connsiteX9" fmla="*/ 828675 w 3781425"/>
              <a:gd name="connsiteY9" fmla="*/ 3467100 h 5286375"/>
              <a:gd name="connsiteX10" fmla="*/ 714375 w 3781425"/>
              <a:gd name="connsiteY10" fmla="*/ 3467100 h 5286375"/>
              <a:gd name="connsiteX11" fmla="*/ 561975 w 3781425"/>
              <a:gd name="connsiteY11" fmla="*/ 3667125 h 5286375"/>
              <a:gd name="connsiteX12" fmla="*/ 209550 w 3781425"/>
              <a:gd name="connsiteY12" fmla="*/ 3495675 h 5286375"/>
              <a:gd name="connsiteX13" fmla="*/ 247650 w 3781425"/>
              <a:gd name="connsiteY13" fmla="*/ 2714625 h 5286375"/>
              <a:gd name="connsiteX14" fmla="*/ 0 w 3781425"/>
              <a:gd name="connsiteY14" fmla="*/ 2038350 h 5286375"/>
              <a:gd name="connsiteX15" fmla="*/ 95250 w 3781425"/>
              <a:gd name="connsiteY15" fmla="*/ 619125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81425" h="5286375">
                <a:moveTo>
                  <a:pt x="95250" y="619125"/>
                </a:moveTo>
                <a:lnTo>
                  <a:pt x="3781425" y="0"/>
                </a:lnTo>
                <a:lnTo>
                  <a:pt x="3571875" y="2247900"/>
                </a:lnTo>
                <a:lnTo>
                  <a:pt x="3667125" y="4848225"/>
                </a:lnTo>
                <a:lnTo>
                  <a:pt x="3581400" y="5286375"/>
                </a:lnTo>
                <a:lnTo>
                  <a:pt x="2390775" y="4514850"/>
                </a:lnTo>
                <a:lnTo>
                  <a:pt x="1133475" y="4200525"/>
                </a:lnTo>
                <a:lnTo>
                  <a:pt x="914400" y="3781425"/>
                </a:lnTo>
                <a:lnTo>
                  <a:pt x="752475" y="3781425"/>
                </a:lnTo>
                <a:lnTo>
                  <a:pt x="828675" y="3467100"/>
                </a:lnTo>
                <a:lnTo>
                  <a:pt x="714375" y="3467100"/>
                </a:lnTo>
                <a:lnTo>
                  <a:pt x="561975" y="3667125"/>
                </a:lnTo>
                <a:lnTo>
                  <a:pt x="209550" y="3495675"/>
                </a:lnTo>
                <a:lnTo>
                  <a:pt x="247650" y="2714625"/>
                </a:lnTo>
                <a:lnTo>
                  <a:pt x="0" y="2038350"/>
                </a:lnTo>
                <a:lnTo>
                  <a:pt x="95250" y="619125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7A4FB70-DF83-1A45-058E-35648854DFC5}"/>
              </a:ext>
            </a:extLst>
          </p:cNvPr>
          <p:cNvSpPr txBox="1"/>
          <p:nvPr/>
        </p:nvSpPr>
        <p:spPr>
          <a:xfrm>
            <a:off x="4724400" y="2016644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Grundet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408EB92-1DF6-1785-6420-E059AF6E5C57}"/>
              </a:ext>
            </a:extLst>
          </p:cNvPr>
          <p:cNvSpPr txBox="1"/>
          <p:nvPr/>
        </p:nvSpPr>
        <p:spPr>
          <a:xfrm>
            <a:off x="6405263" y="3911088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Stadionkvarter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D8E297D-5992-DA7A-1194-843D3A56A6C8}"/>
              </a:ext>
            </a:extLst>
          </p:cNvPr>
          <p:cNvSpPr txBox="1"/>
          <p:nvPr/>
        </p:nvSpPr>
        <p:spPr>
          <a:xfrm>
            <a:off x="6021999" y="238913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Boligforeninger 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Institutioner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Skoler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Butikker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81EEA5F-4821-2967-6D92-FFDA372AF4E0}"/>
              </a:ext>
            </a:extLst>
          </p:cNvPr>
          <p:cNvSpPr txBox="1"/>
          <p:nvPr/>
        </p:nvSpPr>
        <p:spPr>
          <a:xfrm>
            <a:off x="6638925" y="1427117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Erhverv</a:t>
            </a:r>
          </a:p>
        </p:txBody>
      </p:sp>
    </p:spTree>
    <p:extLst>
      <p:ext uri="{BB962C8B-B14F-4D97-AF65-F5344CB8AC3E}">
        <p14:creationId xmlns:p14="http://schemas.microsoft.com/office/powerpoint/2010/main" val="378791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B80FF3D-0CFD-FD47-1E6A-26B68512B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B475A20-8467-D1DD-62D8-C5D1EFA5E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52244CB-C8C2-62B7-406C-DED2848B92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71FDD6E-38E2-F100-EDE6-53D2E7B8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19075"/>
            <a:ext cx="114871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63BCFBAB-3F00-37EF-F9BE-A46E6EB1C9B2}"/>
              </a:ext>
            </a:extLst>
          </p:cNvPr>
          <p:cNvSpPr txBox="1">
            <a:spLocks/>
          </p:cNvSpPr>
          <p:nvPr/>
        </p:nvSpPr>
        <p:spPr>
          <a:xfrm>
            <a:off x="914400" y="800222"/>
            <a:ext cx="9614100" cy="600636"/>
          </a:xfrm>
          <a:prstGeom prst="rect">
            <a:avLst/>
          </a:prstGeom>
        </p:spPr>
        <p:txBody>
          <a:bodyPr/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 dirty="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dirty="0" err="1">
                <a:solidFill>
                  <a:schemeClr val="bg1"/>
                </a:solidFill>
              </a:rPr>
              <a:t>Nærområet</a:t>
            </a:r>
            <a:br>
              <a:rPr lang="da-DK" dirty="0">
                <a:solidFill>
                  <a:schemeClr val="bg1"/>
                </a:solidFill>
              </a:rPr>
            </a:b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7" name="Kombinationstegning: figur 6">
            <a:extLst>
              <a:ext uri="{FF2B5EF4-FFF2-40B4-BE49-F238E27FC236}">
                <a16:creationId xmlns:a16="http://schemas.microsoft.com/office/drawing/2014/main" id="{ED7E3435-08C7-BA86-BE2A-DF1D163FBB51}"/>
              </a:ext>
            </a:extLst>
          </p:cNvPr>
          <p:cNvSpPr/>
          <p:nvPr/>
        </p:nvSpPr>
        <p:spPr>
          <a:xfrm>
            <a:off x="3495675" y="1038225"/>
            <a:ext cx="4114800" cy="4686300"/>
          </a:xfrm>
          <a:custGeom>
            <a:avLst/>
            <a:gdLst>
              <a:gd name="connsiteX0" fmla="*/ 2095500 w 4143375"/>
              <a:gd name="connsiteY0" fmla="*/ 66675 h 4686300"/>
              <a:gd name="connsiteX1" fmla="*/ 3009900 w 4143375"/>
              <a:gd name="connsiteY1" fmla="*/ 85725 h 4686300"/>
              <a:gd name="connsiteX2" fmla="*/ 3362325 w 4143375"/>
              <a:gd name="connsiteY2" fmla="*/ 0 h 4686300"/>
              <a:gd name="connsiteX3" fmla="*/ 3552825 w 4143375"/>
              <a:gd name="connsiteY3" fmla="*/ 180975 h 4686300"/>
              <a:gd name="connsiteX4" fmla="*/ 3552825 w 4143375"/>
              <a:gd name="connsiteY4" fmla="*/ 428625 h 4686300"/>
              <a:gd name="connsiteX5" fmla="*/ 4067175 w 4143375"/>
              <a:gd name="connsiteY5" fmla="*/ 714375 h 4686300"/>
              <a:gd name="connsiteX6" fmla="*/ 4133850 w 4143375"/>
              <a:gd name="connsiteY6" fmla="*/ 1019175 h 4686300"/>
              <a:gd name="connsiteX7" fmla="*/ 4038600 w 4143375"/>
              <a:gd name="connsiteY7" fmla="*/ 1476375 h 4686300"/>
              <a:gd name="connsiteX8" fmla="*/ 4038600 w 4143375"/>
              <a:gd name="connsiteY8" fmla="*/ 1790700 h 4686300"/>
              <a:gd name="connsiteX9" fmla="*/ 4143375 w 4143375"/>
              <a:gd name="connsiteY9" fmla="*/ 2057400 h 4686300"/>
              <a:gd name="connsiteX10" fmla="*/ 4048125 w 4143375"/>
              <a:gd name="connsiteY10" fmla="*/ 2676525 h 4686300"/>
              <a:gd name="connsiteX11" fmla="*/ 4048125 w 4143375"/>
              <a:gd name="connsiteY11" fmla="*/ 3019425 h 4686300"/>
              <a:gd name="connsiteX12" fmla="*/ 3990975 w 4143375"/>
              <a:gd name="connsiteY12" fmla="*/ 3219450 h 4686300"/>
              <a:gd name="connsiteX13" fmla="*/ 4067175 w 4143375"/>
              <a:gd name="connsiteY13" fmla="*/ 3486150 h 4686300"/>
              <a:gd name="connsiteX14" fmla="*/ 4000500 w 4143375"/>
              <a:gd name="connsiteY14" fmla="*/ 3781425 h 4686300"/>
              <a:gd name="connsiteX15" fmla="*/ 4038600 w 4143375"/>
              <a:gd name="connsiteY15" fmla="*/ 4400550 h 4686300"/>
              <a:gd name="connsiteX16" fmla="*/ 3133725 w 4143375"/>
              <a:gd name="connsiteY16" fmla="*/ 4410075 h 4686300"/>
              <a:gd name="connsiteX17" fmla="*/ 2828925 w 4143375"/>
              <a:gd name="connsiteY17" fmla="*/ 4686300 h 4686300"/>
              <a:gd name="connsiteX18" fmla="*/ 2905125 w 4143375"/>
              <a:gd name="connsiteY18" fmla="*/ 4657725 h 4686300"/>
              <a:gd name="connsiteX19" fmla="*/ 2143125 w 4143375"/>
              <a:gd name="connsiteY19" fmla="*/ 4572000 h 4686300"/>
              <a:gd name="connsiteX20" fmla="*/ 1762125 w 4143375"/>
              <a:gd name="connsiteY20" fmla="*/ 4619625 h 4686300"/>
              <a:gd name="connsiteX21" fmla="*/ 1104900 w 4143375"/>
              <a:gd name="connsiteY21" fmla="*/ 4552950 h 4686300"/>
              <a:gd name="connsiteX22" fmla="*/ 657225 w 4143375"/>
              <a:gd name="connsiteY22" fmla="*/ 4572000 h 4686300"/>
              <a:gd name="connsiteX23" fmla="*/ 104775 w 4143375"/>
              <a:gd name="connsiteY23" fmla="*/ 4524375 h 4686300"/>
              <a:gd name="connsiteX24" fmla="*/ 0 w 4143375"/>
              <a:gd name="connsiteY24" fmla="*/ 4238625 h 4686300"/>
              <a:gd name="connsiteX25" fmla="*/ 47625 w 4143375"/>
              <a:gd name="connsiteY25" fmla="*/ 3667125 h 4686300"/>
              <a:gd name="connsiteX26" fmla="*/ 619125 w 4143375"/>
              <a:gd name="connsiteY26" fmla="*/ 3562350 h 4686300"/>
              <a:gd name="connsiteX27" fmla="*/ 2095500 w 4143375"/>
              <a:gd name="connsiteY27" fmla="*/ 66675 h 4686300"/>
              <a:gd name="connsiteX0" fmla="*/ 2095500 w 4143375"/>
              <a:gd name="connsiteY0" fmla="*/ 66675 h 4686300"/>
              <a:gd name="connsiteX1" fmla="*/ 3009900 w 4143375"/>
              <a:gd name="connsiteY1" fmla="*/ 85725 h 4686300"/>
              <a:gd name="connsiteX2" fmla="*/ 3362325 w 4143375"/>
              <a:gd name="connsiteY2" fmla="*/ 0 h 4686300"/>
              <a:gd name="connsiteX3" fmla="*/ 3552825 w 4143375"/>
              <a:gd name="connsiteY3" fmla="*/ 180975 h 4686300"/>
              <a:gd name="connsiteX4" fmla="*/ 3552825 w 4143375"/>
              <a:gd name="connsiteY4" fmla="*/ 428625 h 4686300"/>
              <a:gd name="connsiteX5" fmla="*/ 4067175 w 4143375"/>
              <a:gd name="connsiteY5" fmla="*/ 714375 h 4686300"/>
              <a:gd name="connsiteX6" fmla="*/ 4133850 w 4143375"/>
              <a:gd name="connsiteY6" fmla="*/ 1019175 h 4686300"/>
              <a:gd name="connsiteX7" fmla="*/ 4038600 w 4143375"/>
              <a:gd name="connsiteY7" fmla="*/ 1476375 h 4686300"/>
              <a:gd name="connsiteX8" fmla="*/ 4038600 w 4143375"/>
              <a:gd name="connsiteY8" fmla="*/ 1790700 h 4686300"/>
              <a:gd name="connsiteX9" fmla="*/ 4143375 w 4143375"/>
              <a:gd name="connsiteY9" fmla="*/ 2057400 h 4686300"/>
              <a:gd name="connsiteX10" fmla="*/ 4048125 w 4143375"/>
              <a:gd name="connsiteY10" fmla="*/ 2676525 h 4686300"/>
              <a:gd name="connsiteX11" fmla="*/ 4048125 w 4143375"/>
              <a:gd name="connsiteY11" fmla="*/ 3019425 h 4686300"/>
              <a:gd name="connsiteX12" fmla="*/ 3990975 w 4143375"/>
              <a:gd name="connsiteY12" fmla="*/ 3219450 h 4686300"/>
              <a:gd name="connsiteX13" fmla="*/ 4067175 w 4143375"/>
              <a:gd name="connsiteY13" fmla="*/ 3486150 h 4686300"/>
              <a:gd name="connsiteX14" fmla="*/ 4000500 w 4143375"/>
              <a:gd name="connsiteY14" fmla="*/ 3781425 h 4686300"/>
              <a:gd name="connsiteX15" fmla="*/ 4038600 w 4143375"/>
              <a:gd name="connsiteY15" fmla="*/ 4400550 h 4686300"/>
              <a:gd name="connsiteX16" fmla="*/ 3133725 w 4143375"/>
              <a:gd name="connsiteY16" fmla="*/ 4410075 h 4686300"/>
              <a:gd name="connsiteX17" fmla="*/ 2828925 w 4143375"/>
              <a:gd name="connsiteY17" fmla="*/ 4686300 h 4686300"/>
              <a:gd name="connsiteX18" fmla="*/ 2143125 w 4143375"/>
              <a:gd name="connsiteY18" fmla="*/ 4572000 h 4686300"/>
              <a:gd name="connsiteX19" fmla="*/ 1762125 w 4143375"/>
              <a:gd name="connsiteY19" fmla="*/ 4619625 h 4686300"/>
              <a:gd name="connsiteX20" fmla="*/ 1104900 w 4143375"/>
              <a:gd name="connsiteY20" fmla="*/ 4552950 h 4686300"/>
              <a:gd name="connsiteX21" fmla="*/ 657225 w 4143375"/>
              <a:gd name="connsiteY21" fmla="*/ 4572000 h 4686300"/>
              <a:gd name="connsiteX22" fmla="*/ 104775 w 4143375"/>
              <a:gd name="connsiteY22" fmla="*/ 4524375 h 4686300"/>
              <a:gd name="connsiteX23" fmla="*/ 0 w 4143375"/>
              <a:gd name="connsiteY23" fmla="*/ 4238625 h 4686300"/>
              <a:gd name="connsiteX24" fmla="*/ 47625 w 4143375"/>
              <a:gd name="connsiteY24" fmla="*/ 3667125 h 4686300"/>
              <a:gd name="connsiteX25" fmla="*/ 619125 w 4143375"/>
              <a:gd name="connsiteY25" fmla="*/ 3562350 h 4686300"/>
              <a:gd name="connsiteX26" fmla="*/ 2095500 w 4143375"/>
              <a:gd name="connsiteY26" fmla="*/ 66675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43375" h="4686300">
                <a:moveTo>
                  <a:pt x="2095500" y="66675"/>
                </a:moveTo>
                <a:lnTo>
                  <a:pt x="3009900" y="85725"/>
                </a:lnTo>
                <a:lnTo>
                  <a:pt x="3362325" y="0"/>
                </a:lnTo>
                <a:lnTo>
                  <a:pt x="3552825" y="180975"/>
                </a:lnTo>
                <a:lnTo>
                  <a:pt x="3552825" y="428625"/>
                </a:lnTo>
                <a:lnTo>
                  <a:pt x="4067175" y="714375"/>
                </a:lnTo>
                <a:lnTo>
                  <a:pt x="4133850" y="1019175"/>
                </a:lnTo>
                <a:lnTo>
                  <a:pt x="4038600" y="1476375"/>
                </a:lnTo>
                <a:lnTo>
                  <a:pt x="4038600" y="1790700"/>
                </a:lnTo>
                <a:lnTo>
                  <a:pt x="4143375" y="2057400"/>
                </a:lnTo>
                <a:lnTo>
                  <a:pt x="4048125" y="2676525"/>
                </a:lnTo>
                <a:lnTo>
                  <a:pt x="4048125" y="3019425"/>
                </a:lnTo>
                <a:lnTo>
                  <a:pt x="3990975" y="3219450"/>
                </a:lnTo>
                <a:lnTo>
                  <a:pt x="4067175" y="3486150"/>
                </a:lnTo>
                <a:lnTo>
                  <a:pt x="4000500" y="3781425"/>
                </a:lnTo>
                <a:lnTo>
                  <a:pt x="4038600" y="4400550"/>
                </a:lnTo>
                <a:lnTo>
                  <a:pt x="3133725" y="4410075"/>
                </a:lnTo>
                <a:lnTo>
                  <a:pt x="2828925" y="4686300"/>
                </a:lnTo>
                <a:lnTo>
                  <a:pt x="2143125" y="4572000"/>
                </a:lnTo>
                <a:lnTo>
                  <a:pt x="1762125" y="4619625"/>
                </a:lnTo>
                <a:lnTo>
                  <a:pt x="1104900" y="4552950"/>
                </a:lnTo>
                <a:lnTo>
                  <a:pt x="657225" y="4572000"/>
                </a:lnTo>
                <a:lnTo>
                  <a:pt x="104775" y="4524375"/>
                </a:lnTo>
                <a:lnTo>
                  <a:pt x="0" y="4238625"/>
                </a:lnTo>
                <a:lnTo>
                  <a:pt x="47625" y="3667125"/>
                </a:lnTo>
                <a:lnTo>
                  <a:pt x="619125" y="3562350"/>
                </a:lnTo>
                <a:lnTo>
                  <a:pt x="2095500" y="66675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E16EFB3-D55B-C344-A12E-A6ECC68266AA}"/>
              </a:ext>
            </a:extLst>
          </p:cNvPr>
          <p:cNvSpPr txBox="1"/>
          <p:nvPr/>
        </p:nvSpPr>
        <p:spPr>
          <a:xfrm>
            <a:off x="4349850" y="164531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Lukas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Skolen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E1EF462-99F4-F54F-0933-A15B49A84E96}"/>
              </a:ext>
            </a:extLst>
          </p:cNvPr>
          <p:cNvSpPr txBox="1"/>
          <p:nvPr/>
        </p:nvSpPr>
        <p:spPr>
          <a:xfrm>
            <a:off x="4349850" y="424565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Daginstitution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187C967-73DC-9930-CE1B-E0E938AF9718}"/>
              </a:ext>
            </a:extLst>
          </p:cNvPr>
          <p:cNvSpPr txBox="1"/>
          <p:nvPr/>
        </p:nvSpPr>
        <p:spPr>
          <a:xfrm>
            <a:off x="1958588" y="381410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Idrætsforening/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Nørremarks-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hallen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DE0505F-44B6-740A-B33C-09AB08E72521}"/>
              </a:ext>
            </a:extLst>
          </p:cNvPr>
          <p:cNvSpPr txBox="1"/>
          <p:nvPr/>
        </p:nvSpPr>
        <p:spPr>
          <a:xfrm>
            <a:off x="3563110" y="325549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Bo-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Fælles-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skab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1A23086-1AFF-EA78-1B39-DFB876B786DD}"/>
              </a:ext>
            </a:extLst>
          </p:cNvPr>
          <p:cNvSpPr txBox="1"/>
          <p:nvPr/>
        </p:nvSpPr>
        <p:spPr>
          <a:xfrm>
            <a:off x="4867275" y="5830485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NOVA Skolen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798774FA-3DF2-4810-76D0-90D2C57A5470}"/>
              </a:ext>
            </a:extLst>
          </p:cNvPr>
          <p:cNvSpPr txBox="1"/>
          <p:nvPr/>
        </p:nvSpPr>
        <p:spPr>
          <a:xfrm>
            <a:off x="7674789" y="569143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Daginstitutioner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Fritidshjem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0B95224-5A59-9BF3-14C8-90C1CDCFD3BC}"/>
              </a:ext>
            </a:extLst>
          </p:cNvPr>
          <p:cNvSpPr txBox="1"/>
          <p:nvPr/>
        </p:nvSpPr>
        <p:spPr>
          <a:xfrm>
            <a:off x="6773010" y="60569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Center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/Butikker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05676990-8B4C-942E-374F-D1EA1D983061}"/>
              </a:ext>
            </a:extLst>
          </p:cNvPr>
          <p:cNvSpPr txBox="1"/>
          <p:nvPr/>
        </p:nvSpPr>
        <p:spPr>
          <a:xfrm>
            <a:off x="7712448" y="233883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AAB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Bolig-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forening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B53544A-EE93-6542-3C52-FFA6531EDFD4}"/>
              </a:ext>
            </a:extLst>
          </p:cNvPr>
          <p:cNvSpPr txBox="1"/>
          <p:nvPr/>
        </p:nvSpPr>
        <p:spPr>
          <a:xfrm>
            <a:off x="5079217" y="327403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 err="1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Østerbo</a:t>
            </a:r>
            <a:endParaRPr lang="da-DK" sz="1200" dirty="0">
              <a:solidFill>
                <a:schemeClr val="bg1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Bolig-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forening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440020C-EBA5-09EA-6DF2-0282801341E0}"/>
              </a:ext>
            </a:extLst>
          </p:cNvPr>
          <p:cNvSpPr txBox="1"/>
          <p:nvPr/>
        </p:nvSpPr>
        <p:spPr>
          <a:xfrm>
            <a:off x="5883926" y="38371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Daginstitution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6333C800-3122-6973-D306-39F9B0726B03}"/>
              </a:ext>
            </a:extLst>
          </p:cNvPr>
          <p:cNvSpPr txBox="1"/>
          <p:nvPr/>
        </p:nvSpPr>
        <p:spPr>
          <a:xfrm>
            <a:off x="1104225" y="1771870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Grundet boligområde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567E161-33C1-D463-1647-CBE6C83E1C44}"/>
              </a:ext>
            </a:extLst>
          </p:cNvPr>
          <p:cNvSpPr txBox="1"/>
          <p:nvPr/>
        </p:nvSpPr>
        <p:spPr>
          <a:xfrm>
            <a:off x="9421327" y="490383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Erhverv/omdannelsesområde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D726D74-2C46-F4FD-BD41-048DF9D3D89E}"/>
              </a:ext>
            </a:extLst>
          </p:cNvPr>
          <p:cNvSpPr txBox="1"/>
          <p:nvPr/>
        </p:nvSpPr>
        <p:spPr>
          <a:xfrm>
            <a:off x="5947550" y="737139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Dyrelegeplads</a:t>
            </a:r>
          </a:p>
        </p:txBody>
      </p:sp>
    </p:spTree>
    <p:extLst>
      <p:ext uri="{BB962C8B-B14F-4D97-AF65-F5344CB8AC3E}">
        <p14:creationId xmlns:p14="http://schemas.microsoft.com/office/powerpoint/2010/main" val="98802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EE13BB8-16CA-F077-BCD9-95689D661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B9FA0-601F-8A4D-041A-8C45975A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19075"/>
            <a:ext cx="1148715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EBEB86D-3966-7A0F-EBB3-90FAEEB20DF8}"/>
              </a:ext>
            </a:extLst>
          </p:cNvPr>
          <p:cNvSpPr/>
          <p:nvPr/>
        </p:nvSpPr>
        <p:spPr>
          <a:xfrm>
            <a:off x="352425" y="219075"/>
            <a:ext cx="11487150" cy="6419850"/>
          </a:xfrm>
          <a:prstGeom prst="rect">
            <a:avLst/>
          </a:prstGeom>
          <a:solidFill>
            <a:srgbClr val="004143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4" name="Kombinationstegning: figur 3">
            <a:extLst>
              <a:ext uri="{FF2B5EF4-FFF2-40B4-BE49-F238E27FC236}">
                <a16:creationId xmlns:a16="http://schemas.microsoft.com/office/drawing/2014/main" id="{B97CB850-CEEB-21C8-2F93-BFBAA93D9F0A}"/>
              </a:ext>
            </a:extLst>
          </p:cNvPr>
          <p:cNvSpPr/>
          <p:nvPr/>
        </p:nvSpPr>
        <p:spPr>
          <a:xfrm>
            <a:off x="3495675" y="1038225"/>
            <a:ext cx="4114800" cy="4686300"/>
          </a:xfrm>
          <a:custGeom>
            <a:avLst/>
            <a:gdLst>
              <a:gd name="connsiteX0" fmla="*/ 2095500 w 4143375"/>
              <a:gd name="connsiteY0" fmla="*/ 66675 h 4686300"/>
              <a:gd name="connsiteX1" fmla="*/ 3009900 w 4143375"/>
              <a:gd name="connsiteY1" fmla="*/ 85725 h 4686300"/>
              <a:gd name="connsiteX2" fmla="*/ 3362325 w 4143375"/>
              <a:gd name="connsiteY2" fmla="*/ 0 h 4686300"/>
              <a:gd name="connsiteX3" fmla="*/ 3552825 w 4143375"/>
              <a:gd name="connsiteY3" fmla="*/ 180975 h 4686300"/>
              <a:gd name="connsiteX4" fmla="*/ 3552825 w 4143375"/>
              <a:gd name="connsiteY4" fmla="*/ 428625 h 4686300"/>
              <a:gd name="connsiteX5" fmla="*/ 4067175 w 4143375"/>
              <a:gd name="connsiteY5" fmla="*/ 714375 h 4686300"/>
              <a:gd name="connsiteX6" fmla="*/ 4133850 w 4143375"/>
              <a:gd name="connsiteY6" fmla="*/ 1019175 h 4686300"/>
              <a:gd name="connsiteX7" fmla="*/ 4038600 w 4143375"/>
              <a:gd name="connsiteY7" fmla="*/ 1476375 h 4686300"/>
              <a:gd name="connsiteX8" fmla="*/ 4038600 w 4143375"/>
              <a:gd name="connsiteY8" fmla="*/ 1790700 h 4686300"/>
              <a:gd name="connsiteX9" fmla="*/ 4143375 w 4143375"/>
              <a:gd name="connsiteY9" fmla="*/ 2057400 h 4686300"/>
              <a:gd name="connsiteX10" fmla="*/ 4048125 w 4143375"/>
              <a:gd name="connsiteY10" fmla="*/ 2676525 h 4686300"/>
              <a:gd name="connsiteX11" fmla="*/ 4048125 w 4143375"/>
              <a:gd name="connsiteY11" fmla="*/ 3019425 h 4686300"/>
              <a:gd name="connsiteX12" fmla="*/ 3990975 w 4143375"/>
              <a:gd name="connsiteY12" fmla="*/ 3219450 h 4686300"/>
              <a:gd name="connsiteX13" fmla="*/ 4067175 w 4143375"/>
              <a:gd name="connsiteY13" fmla="*/ 3486150 h 4686300"/>
              <a:gd name="connsiteX14" fmla="*/ 4000500 w 4143375"/>
              <a:gd name="connsiteY14" fmla="*/ 3781425 h 4686300"/>
              <a:gd name="connsiteX15" fmla="*/ 4038600 w 4143375"/>
              <a:gd name="connsiteY15" fmla="*/ 4400550 h 4686300"/>
              <a:gd name="connsiteX16" fmla="*/ 3133725 w 4143375"/>
              <a:gd name="connsiteY16" fmla="*/ 4410075 h 4686300"/>
              <a:gd name="connsiteX17" fmla="*/ 2828925 w 4143375"/>
              <a:gd name="connsiteY17" fmla="*/ 4686300 h 4686300"/>
              <a:gd name="connsiteX18" fmla="*/ 2905125 w 4143375"/>
              <a:gd name="connsiteY18" fmla="*/ 4657725 h 4686300"/>
              <a:gd name="connsiteX19" fmla="*/ 2143125 w 4143375"/>
              <a:gd name="connsiteY19" fmla="*/ 4572000 h 4686300"/>
              <a:gd name="connsiteX20" fmla="*/ 1762125 w 4143375"/>
              <a:gd name="connsiteY20" fmla="*/ 4619625 h 4686300"/>
              <a:gd name="connsiteX21" fmla="*/ 1104900 w 4143375"/>
              <a:gd name="connsiteY21" fmla="*/ 4552950 h 4686300"/>
              <a:gd name="connsiteX22" fmla="*/ 657225 w 4143375"/>
              <a:gd name="connsiteY22" fmla="*/ 4572000 h 4686300"/>
              <a:gd name="connsiteX23" fmla="*/ 104775 w 4143375"/>
              <a:gd name="connsiteY23" fmla="*/ 4524375 h 4686300"/>
              <a:gd name="connsiteX24" fmla="*/ 0 w 4143375"/>
              <a:gd name="connsiteY24" fmla="*/ 4238625 h 4686300"/>
              <a:gd name="connsiteX25" fmla="*/ 47625 w 4143375"/>
              <a:gd name="connsiteY25" fmla="*/ 3667125 h 4686300"/>
              <a:gd name="connsiteX26" fmla="*/ 619125 w 4143375"/>
              <a:gd name="connsiteY26" fmla="*/ 3562350 h 4686300"/>
              <a:gd name="connsiteX27" fmla="*/ 2095500 w 4143375"/>
              <a:gd name="connsiteY27" fmla="*/ 66675 h 4686300"/>
              <a:gd name="connsiteX0" fmla="*/ 2095500 w 4143375"/>
              <a:gd name="connsiteY0" fmla="*/ 66675 h 4686300"/>
              <a:gd name="connsiteX1" fmla="*/ 3009900 w 4143375"/>
              <a:gd name="connsiteY1" fmla="*/ 85725 h 4686300"/>
              <a:gd name="connsiteX2" fmla="*/ 3362325 w 4143375"/>
              <a:gd name="connsiteY2" fmla="*/ 0 h 4686300"/>
              <a:gd name="connsiteX3" fmla="*/ 3552825 w 4143375"/>
              <a:gd name="connsiteY3" fmla="*/ 180975 h 4686300"/>
              <a:gd name="connsiteX4" fmla="*/ 3552825 w 4143375"/>
              <a:gd name="connsiteY4" fmla="*/ 428625 h 4686300"/>
              <a:gd name="connsiteX5" fmla="*/ 4067175 w 4143375"/>
              <a:gd name="connsiteY5" fmla="*/ 714375 h 4686300"/>
              <a:gd name="connsiteX6" fmla="*/ 4133850 w 4143375"/>
              <a:gd name="connsiteY6" fmla="*/ 1019175 h 4686300"/>
              <a:gd name="connsiteX7" fmla="*/ 4038600 w 4143375"/>
              <a:gd name="connsiteY7" fmla="*/ 1476375 h 4686300"/>
              <a:gd name="connsiteX8" fmla="*/ 4038600 w 4143375"/>
              <a:gd name="connsiteY8" fmla="*/ 1790700 h 4686300"/>
              <a:gd name="connsiteX9" fmla="*/ 4143375 w 4143375"/>
              <a:gd name="connsiteY9" fmla="*/ 2057400 h 4686300"/>
              <a:gd name="connsiteX10" fmla="*/ 4048125 w 4143375"/>
              <a:gd name="connsiteY10" fmla="*/ 2676525 h 4686300"/>
              <a:gd name="connsiteX11" fmla="*/ 4048125 w 4143375"/>
              <a:gd name="connsiteY11" fmla="*/ 3019425 h 4686300"/>
              <a:gd name="connsiteX12" fmla="*/ 3990975 w 4143375"/>
              <a:gd name="connsiteY12" fmla="*/ 3219450 h 4686300"/>
              <a:gd name="connsiteX13" fmla="*/ 4067175 w 4143375"/>
              <a:gd name="connsiteY13" fmla="*/ 3486150 h 4686300"/>
              <a:gd name="connsiteX14" fmla="*/ 4000500 w 4143375"/>
              <a:gd name="connsiteY14" fmla="*/ 3781425 h 4686300"/>
              <a:gd name="connsiteX15" fmla="*/ 4038600 w 4143375"/>
              <a:gd name="connsiteY15" fmla="*/ 4400550 h 4686300"/>
              <a:gd name="connsiteX16" fmla="*/ 3133725 w 4143375"/>
              <a:gd name="connsiteY16" fmla="*/ 4410075 h 4686300"/>
              <a:gd name="connsiteX17" fmla="*/ 2828925 w 4143375"/>
              <a:gd name="connsiteY17" fmla="*/ 4686300 h 4686300"/>
              <a:gd name="connsiteX18" fmla="*/ 2143125 w 4143375"/>
              <a:gd name="connsiteY18" fmla="*/ 4572000 h 4686300"/>
              <a:gd name="connsiteX19" fmla="*/ 1762125 w 4143375"/>
              <a:gd name="connsiteY19" fmla="*/ 4619625 h 4686300"/>
              <a:gd name="connsiteX20" fmla="*/ 1104900 w 4143375"/>
              <a:gd name="connsiteY20" fmla="*/ 4552950 h 4686300"/>
              <a:gd name="connsiteX21" fmla="*/ 657225 w 4143375"/>
              <a:gd name="connsiteY21" fmla="*/ 4572000 h 4686300"/>
              <a:gd name="connsiteX22" fmla="*/ 104775 w 4143375"/>
              <a:gd name="connsiteY22" fmla="*/ 4524375 h 4686300"/>
              <a:gd name="connsiteX23" fmla="*/ 0 w 4143375"/>
              <a:gd name="connsiteY23" fmla="*/ 4238625 h 4686300"/>
              <a:gd name="connsiteX24" fmla="*/ 47625 w 4143375"/>
              <a:gd name="connsiteY24" fmla="*/ 3667125 h 4686300"/>
              <a:gd name="connsiteX25" fmla="*/ 619125 w 4143375"/>
              <a:gd name="connsiteY25" fmla="*/ 3562350 h 4686300"/>
              <a:gd name="connsiteX26" fmla="*/ 2095500 w 4143375"/>
              <a:gd name="connsiteY26" fmla="*/ 66675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43375" h="4686300">
                <a:moveTo>
                  <a:pt x="2095500" y="66675"/>
                </a:moveTo>
                <a:lnTo>
                  <a:pt x="3009900" y="85725"/>
                </a:lnTo>
                <a:lnTo>
                  <a:pt x="3362325" y="0"/>
                </a:lnTo>
                <a:lnTo>
                  <a:pt x="3552825" y="180975"/>
                </a:lnTo>
                <a:lnTo>
                  <a:pt x="3552825" y="428625"/>
                </a:lnTo>
                <a:lnTo>
                  <a:pt x="4067175" y="714375"/>
                </a:lnTo>
                <a:lnTo>
                  <a:pt x="4133850" y="1019175"/>
                </a:lnTo>
                <a:lnTo>
                  <a:pt x="4038600" y="1476375"/>
                </a:lnTo>
                <a:lnTo>
                  <a:pt x="4038600" y="1790700"/>
                </a:lnTo>
                <a:lnTo>
                  <a:pt x="4143375" y="2057400"/>
                </a:lnTo>
                <a:lnTo>
                  <a:pt x="4048125" y="2676525"/>
                </a:lnTo>
                <a:lnTo>
                  <a:pt x="4048125" y="3019425"/>
                </a:lnTo>
                <a:lnTo>
                  <a:pt x="3990975" y="3219450"/>
                </a:lnTo>
                <a:lnTo>
                  <a:pt x="4067175" y="3486150"/>
                </a:lnTo>
                <a:lnTo>
                  <a:pt x="4000500" y="3781425"/>
                </a:lnTo>
                <a:lnTo>
                  <a:pt x="4038600" y="4400550"/>
                </a:lnTo>
                <a:lnTo>
                  <a:pt x="3133725" y="4410075"/>
                </a:lnTo>
                <a:lnTo>
                  <a:pt x="2828925" y="4686300"/>
                </a:lnTo>
                <a:lnTo>
                  <a:pt x="2143125" y="4572000"/>
                </a:lnTo>
                <a:lnTo>
                  <a:pt x="1762125" y="4619625"/>
                </a:lnTo>
                <a:lnTo>
                  <a:pt x="1104900" y="4552950"/>
                </a:lnTo>
                <a:lnTo>
                  <a:pt x="657225" y="4572000"/>
                </a:lnTo>
                <a:lnTo>
                  <a:pt x="104775" y="4524375"/>
                </a:lnTo>
                <a:lnTo>
                  <a:pt x="0" y="4238625"/>
                </a:lnTo>
                <a:lnTo>
                  <a:pt x="47625" y="3667125"/>
                </a:lnTo>
                <a:lnTo>
                  <a:pt x="619125" y="3562350"/>
                </a:lnTo>
                <a:lnTo>
                  <a:pt x="2095500" y="66675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0BB1218C-7CD4-43C5-FE9F-D4AD7450ECF0}"/>
              </a:ext>
            </a:extLst>
          </p:cNvPr>
          <p:cNvSpPr txBox="1">
            <a:spLocks/>
          </p:cNvSpPr>
          <p:nvPr/>
        </p:nvSpPr>
        <p:spPr>
          <a:xfrm>
            <a:off x="914400" y="800222"/>
            <a:ext cx="9614100" cy="600636"/>
          </a:xfrm>
          <a:prstGeom prst="rect">
            <a:avLst/>
          </a:prstGeom>
        </p:spPr>
        <p:txBody>
          <a:bodyPr/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 dirty="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Det Grønne Loop</a:t>
            </a:r>
            <a:br>
              <a:rPr lang="da-DK" dirty="0">
                <a:solidFill>
                  <a:schemeClr val="bg1"/>
                </a:solidFill>
              </a:rPr>
            </a:b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D0F5B8-692F-B2C7-7B87-5D5C3F5361B2}"/>
              </a:ext>
            </a:extLst>
          </p:cNvPr>
          <p:cNvSpPr/>
          <p:nvPr/>
        </p:nvSpPr>
        <p:spPr>
          <a:xfrm>
            <a:off x="2822549" y="4786934"/>
            <a:ext cx="646858" cy="646858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27" name="Titel 2">
            <a:extLst>
              <a:ext uri="{FF2B5EF4-FFF2-40B4-BE49-F238E27FC236}">
                <a16:creationId xmlns:a16="http://schemas.microsoft.com/office/drawing/2014/main" id="{E96EFDEF-A1E4-F0DB-3D5F-14FE4449502F}"/>
              </a:ext>
            </a:extLst>
          </p:cNvPr>
          <p:cNvSpPr txBox="1">
            <a:spLocks/>
          </p:cNvSpPr>
          <p:nvPr/>
        </p:nvSpPr>
        <p:spPr>
          <a:xfrm>
            <a:off x="1726813" y="4955102"/>
            <a:ext cx="2380794" cy="600636"/>
          </a:xfrm>
          <a:prstGeom prst="rect">
            <a:avLst/>
          </a:prstGeom>
        </p:spPr>
        <p:txBody>
          <a:bodyPr/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 dirty="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sz="2000" dirty="0">
                <a:solidFill>
                  <a:schemeClr val="bg1"/>
                </a:solidFill>
              </a:rPr>
              <a:t>3. Cykelbanen</a:t>
            </a:r>
            <a:br>
              <a:rPr lang="da-DK" dirty="0">
                <a:solidFill>
                  <a:schemeClr val="bg1"/>
                </a:solidFill>
              </a:rPr>
            </a:b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C1E4C6F-CE7D-DD3D-34BF-EA28DDB8E35C}"/>
              </a:ext>
            </a:extLst>
          </p:cNvPr>
          <p:cNvSpPr/>
          <p:nvPr/>
        </p:nvSpPr>
        <p:spPr>
          <a:xfrm>
            <a:off x="3592803" y="4789282"/>
            <a:ext cx="514804" cy="51480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AE89087-B002-A057-1077-A2706293CDC2}"/>
              </a:ext>
            </a:extLst>
          </p:cNvPr>
          <p:cNvSpPr/>
          <p:nvPr/>
        </p:nvSpPr>
        <p:spPr>
          <a:xfrm>
            <a:off x="4516417" y="2507831"/>
            <a:ext cx="646858" cy="646858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35" name="Titel 2">
            <a:extLst>
              <a:ext uri="{FF2B5EF4-FFF2-40B4-BE49-F238E27FC236}">
                <a16:creationId xmlns:a16="http://schemas.microsoft.com/office/drawing/2014/main" id="{A2997EB5-A905-433B-F498-A340FB8FA900}"/>
              </a:ext>
            </a:extLst>
          </p:cNvPr>
          <p:cNvSpPr txBox="1">
            <a:spLocks/>
          </p:cNvSpPr>
          <p:nvPr/>
        </p:nvSpPr>
        <p:spPr>
          <a:xfrm>
            <a:off x="4953318" y="2712729"/>
            <a:ext cx="2985040" cy="600636"/>
          </a:xfrm>
          <a:prstGeom prst="rect">
            <a:avLst/>
          </a:prstGeom>
        </p:spPr>
        <p:txBody>
          <a:bodyPr/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 dirty="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sz="2000" dirty="0">
                <a:solidFill>
                  <a:schemeClr val="bg1"/>
                </a:solidFill>
              </a:rPr>
              <a:t>1. Skrænten</a:t>
            </a:r>
            <a:br>
              <a:rPr lang="da-DK" dirty="0">
                <a:solidFill>
                  <a:schemeClr val="bg1"/>
                </a:solidFill>
              </a:rPr>
            </a:b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9DEE455-EE87-C6FB-D34C-8094497A7546}"/>
              </a:ext>
            </a:extLst>
          </p:cNvPr>
          <p:cNvSpPr/>
          <p:nvPr/>
        </p:nvSpPr>
        <p:spPr>
          <a:xfrm>
            <a:off x="3167792" y="5376134"/>
            <a:ext cx="514804" cy="51480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F2069D7-D073-D120-989A-6FE2666FD172}"/>
              </a:ext>
            </a:extLst>
          </p:cNvPr>
          <p:cNvSpPr/>
          <p:nvPr/>
        </p:nvSpPr>
        <p:spPr>
          <a:xfrm>
            <a:off x="4090093" y="5430160"/>
            <a:ext cx="514804" cy="514804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38" name="Titel 2">
            <a:extLst>
              <a:ext uri="{FF2B5EF4-FFF2-40B4-BE49-F238E27FC236}">
                <a16:creationId xmlns:a16="http://schemas.microsoft.com/office/drawing/2014/main" id="{2F0392AE-A21A-5E02-294F-672B8B17FED7}"/>
              </a:ext>
            </a:extLst>
          </p:cNvPr>
          <p:cNvSpPr txBox="1">
            <a:spLocks/>
          </p:cNvSpPr>
          <p:nvPr/>
        </p:nvSpPr>
        <p:spPr>
          <a:xfrm>
            <a:off x="5731756" y="555407"/>
            <a:ext cx="2985040" cy="600636"/>
          </a:xfrm>
          <a:prstGeom prst="rect">
            <a:avLst/>
          </a:prstGeom>
        </p:spPr>
        <p:txBody>
          <a:bodyPr/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 dirty="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sz="2000" dirty="0">
                <a:solidFill>
                  <a:schemeClr val="bg1"/>
                </a:solidFill>
              </a:rPr>
              <a:t>Dyrelegeplads</a:t>
            </a:r>
            <a:br>
              <a:rPr lang="da-DK" dirty="0">
                <a:solidFill>
                  <a:schemeClr val="bg1"/>
                </a:solidFill>
              </a:rPr>
            </a:b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41" name="Titel 2">
            <a:extLst>
              <a:ext uri="{FF2B5EF4-FFF2-40B4-BE49-F238E27FC236}">
                <a16:creationId xmlns:a16="http://schemas.microsoft.com/office/drawing/2014/main" id="{17CBA111-48D0-A890-8899-E11B5EB90EED}"/>
              </a:ext>
            </a:extLst>
          </p:cNvPr>
          <p:cNvSpPr txBox="1">
            <a:spLocks/>
          </p:cNvSpPr>
          <p:nvPr/>
        </p:nvSpPr>
        <p:spPr>
          <a:xfrm>
            <a:off x="3110960" y="5563054"/>
            <a:ext cx="2985040" cy="600636"/>
          </a:xfrm>
          <a:prstGeom prst="rect">
            <a:avLst/>
          </a:prstGeom>
        </p:spPr>
        <p:txBody>
          <a:bodyPr/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 dirty="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sz="2000" dirty="0">
                <a:solidFill>
                  <a:schemeClr val="bg1"/>
                </a:solidFill>
              </a:rPr>
              <a:t>4. Vandets vej</a:t>
            </a:r>
            <a:br>
              <a:rPr lang="da-DK" dirty="0">
                <a:solidFill>
                  <a:schemeClr val="bg1"/>
                </a:solidFill>
              </a:rPr>
            </a:b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42" name="Titel 2">
            <a:extLst>
              <a:ext uri="{FF2B5EF4-FFF2-40B4-BE49-F238E27FC236}">
                <a16:creationId xmlns:a16="http://schemas.microsoft.com/office/drawing/2014/main" id="{383782FE-6C3C-3A4A-AB69-42CCFDF8828F}"/>
              </a:ext>
            </a:extLst>
          </p:cNvPr>
          <p:cNvSpPr txBox="1">
            <a:spLocks/>
          </p:cNvSpPr>
          <p:nvPr/>
        </p:nvSpPr>
        <p:spPr>
          <a:xfrm>
            <a:off x="3655426" y="4800701"/>
            <a:ext cx="2380794" cy="600636"/>
          </a:xfrm>
          <a:prstGeom prst="rect">
            <a:avLst/>
          </a:prstGeom>
        </p:spPr>
        <p:txBody>
          <a:bodyPr/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 dirty="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sz="2000" dirty="0">
                <a:solidFill>
                  <a:schemeClr val="bg1"/>
                </a:solidFill>
              </a:rPr>
              <a:t>2. Skovhaven</a:t>
            </a:r>
            <a:br>
              <a:rPr lang="da-DK" dirty="0">
                <a:solidFill>
                  <a:schemeClr val="bg1"/>
                </a:solidFill>
              </a:rPr>
            </a:b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70223D6C-2222-8936-871C-06651C5A68AE}"/>
              </a:ext>
            </a:extLst>
          </p:cNvPr>
          <p:cNvSpPr/>
          <p:nvPr/>
        </p:nvSpPr>
        <p:spPr>
          <a:xfrm>
            <a:off x="3542190" y="1083076"/>
            <a:ext cx="2041864" cy="3630967"/>
          </a:xfrm>
          <a:custGeom>
            <a:avLst/>
            <a:gdLst>
              <a:gd name="connsiteX0" fmla="*/ 2041864 w 2041864"/>
              <a:gd name="connsiteY0" fmla="*/ 0 h 3630967"/>
              <a:gd name="connsiteX1" fmla="*/ 568171 w 2041864"/>
              <a:gd name="connsiteY1" fmla="*/ 3480046 h 3630967"/>
              <a:gd name="connsiteX2" fmla="*/ 0 w 2041864"/>
              <a:gd name="connsiteY2" fmla="*/ 3630967 h 3630967"/>
              <a:gd name="connsiteX3" fmla="*/ 0 w 2041864"/>
              <a:gd name="connsiteY3" fmla="*/ 3630967 h 3630967"/>
              <a:gd name="connsiteX0" fmla="*/ 2041864 w 2041864"/>
              <a:gd name="connsiteY0" fmla="*/ 0 h 3630967"/>
              <a:gd name="connsiteX1" fmla="*/ 594805 w 2041864"/>
              <a:gd name="connsiteY1" fmla="*/ 3542190 h 3630967"/>
              <a:gd name="connsiteX2" fmla="*/ 0 w 2041864"/>
              <a:gd name="connsiteY2" fmla="*/ 3630967 h 3630967"/>
              <a:gd name="connsiteX3" fmla="*/ 0 w 2041864"/>
              <a:gd name="connsiteY3" fmla="*/ 3630967 h 3630967"/>
              <a:gd name="connsiteX0" fmla="*/ 2041864 w 2041864"/>
              <a:gd name="connsiteY0" fmla="*/ 0 h 3630967"/>
              <a:gd name="connsiteX1" fmla="*/ 577049 w 2041864"/>
              <a:gd name="connsiteY1" fmla="*/ 3524435 h 3630967"/>
              <a:gd name="connsiteX2" fmla="*/ 0 w 2041864"/>
              <a:gd name="connsiteY2" fmla="*/ 3630967 h 3630967"/>
              <a:gd name="connsiteX3" fmla="*/ 0 w 2041864"/>
              <a:gd name="connsiteY3" fmla="*/ 3630967 h 3630967"/>
              <a:gd name="connsiteX0" fmla="*/ 2041864 w 2041864"/>
              <a:gd name="connsiteY0" fmla="*/ 0 h 3630967"/>
              <a:gd name="connsiteX1" fmla="*/ 577049 w 2041864"/>
              <a:gd name="connsiteY1" fmla="*/ 3515557 h 3630967"/>
              <a:gd name="connsiteX2" fmla="*/ 0 w 2041864"/>
              <a:gd name="connsiteY2" fmla="*/ 3630967 h 3630967"/>
              <a:gd name="connsiteX3" fmla="*/ 0 w 2041864"/>
              <a:gd name="connsiteY3" fmla="*/ 3630967 h 3630967"/>
              <a:gd name="connsiteX0" fmla="*/ 2041864 w 2041864"/>
              <a:gd name="connsiteY0" fmla="*/ 0 h 3630967"/>
              <a:gd name="connsiteX1" fmla="*/ 577049 w 2041864"/>
              <a:gd name="connsiteY1" fmla="*/ 3515557 h 3630967"/>
              <a:gd name="connsiteX2" fmla="*/ 0 w 2041864"/>
              <a:gd name="connsiteY2" fmla="*/ 3630967 h 3630967"/>
              <a:gd name="connsiteX3" fmla="*/ 8878 w 2041864"/>
              <a:gd name="connsiteY3" fmla="*/ 3613211 h 3630967"/>
              <a:gd name="connsiteX0" fmla="*/ 2041864 w 2041864"/>
              <a:gd name="connsiteY0" fmla="*/ 0 h 3630967"/>
              <a:gd name="connsiteX1" fmla="*/ 577049 w 2041864"/>
              <a:gd name="connsiteY1" fmla="*/ 3515557 h 3630967"/>
              <a:gd name="connsiteX2" fmla="*/ 0 w 2041864"/>
              <a:gd name="connsiteY2" fmla="*/ 3630967 h 3630967"/>
              <a:gd name="connsiteX3" fmla="*/ 17756 w 2041864"/>
              <a:gd name="connsiteY3" fmla="*/ 3542190 h 363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864" h="3630967">
                <a:moveTo>
                  <a:pt x="2041864" y="0"/>
                </a:moveTo>
                <a:lnTo>
                  <a:pt x="577049" y="3515557"/>
                </a:lnTo>
                <a:lnTo>
                  <a:pt x="0" y="3630967"/>
                </a:lnTo>
                <a:lnTo>
                  <a:pt x="17756" y="3542190"/>
                </a:lnTo>
              </a:path>
            </a:pathLst>
          </a:custGeom>
          <a:noFill/>
          <a:ln w="762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Pladsholder til tekst 1">
            <a:extLst>
              <a:ext uri="{FF2B5EF4-FFF2-40B4-BE49-F238E27FC236}">
                <a16:creationId xmlns:a16="http://schemas.microsoft.com/office/drawing/2014/main" id="{D9F8258F-F1EF-D5B0-012E-CD21AA7F9F4B}"/>
              </a:ext>
            </a:extLst>
          </p:cNvPr>
          <p:cNvSpPr txBox="1">
            <a:spLocks/>
          </p:cNvSpPr>
          <p:nvPr/>
        </p:nvSpPr>
        <p:spPr>
          <a:xfrm>
            <a:off x="8096435" y="5724525"/>
            <a:ext cx="3641102" cy="914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Det Grønne Loop </a:t>
            </a:r>
          </a:p>
          <a:p>
            <a:r>
              <a:rPr lang="da-DK" dirty="0"/>
              <a:t>	Ny stiforbindelse etableres</a:t>
            </a:r>
          </a:p>
          <a:p>
            <a:r>
              <a:rPr lang="da-DK" dirty="0"/>
              <a:t>	</a:t>
            </a:r>
            <a:r>
              <a:rPr lang="da-DK" dirty="0" err="1"/>
              <a:t>Faciliteteter</a:t>
            </a:r>
            <a:r>
              <a:rPr lang="da-DK" dirty="0"/>
              <a:t>/Beplantning/Formidling</a:t>
            </a:r>
          </a:p>
          <a:p>
            <a:r>
              <a:rPr lang="da-DK" dirty="0"/>
              <a:t>	Desuden vejvisning på hele loopet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953CE9E-7237-3C37-F0EE-B3619AA3862D}"/>
              </a:ext>
            </a:extLst>
          </p:cNvPr>
          <p:cNvSpPr/>
          <p:nvPr/>
        </p:nvSpPr>
        <p:spPr>
          <a:xfrm>
            <a:off x="8220726" y="6158935"/>
            <a:ext cx="257402" cy="257402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A625EB28-FDE1-876B-A8B3-99AB4FD569D8}"/>
              </a:ext>
            </a:extLst>
          </p:cNvPr>
          <p:cNvSpPr/>
          <p:nvPr/>
        </p:nvSpPr>
        <p:spPr>
          <a:xfrm>
            <a:off x="8167456" y="6027938"/>
            <a:ext cx="337352" cy="0"/>
          </a:xfrm>
          <a:custGeom>
            <a:avLst/>
            <a:gdLst>
              <a:gd name="connsiteX0" fmla="*/ 0 w 337352"/>
              <a:gd name="connsiteY0" fmla="*/ 0 h 0"/>
              <a:gd name="connsiteX1" fmla="*/ 337352 w 33735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352">
                <a:moveTo>
                  <a:pt x="0" y="0"/>
                </a:moveTo>
                <a:lnTo>
                  <a:pt x="337352" y="0"/>
                </a:lnTo>
              </a:path>
            </a:pathLst>
          </a:cu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568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B2622FA-FDDD-ABDE-E17C-771DEBD4C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1981" y="-2611170"/>
            <a:ext cx="6575181" cy="423043"/>
          </a:xfrm>
        </p:spPr>
        <p:txBody>
          <a:bodyPr/>
          <a:lstStyle/>
          <a:p>
            <a:r>
              <a:rPr lang="da-DK" dirty="0"/>
              <a:t>C: Skrænten</a:t>
            </a:r>
          </a:p>
        </p:txBody>
      </p:sp>
      <p:pic>
        <p:nvPicPr>
          <p:cNvPr id="8" name="Picture 2" descr="Døde træer får nyt liv i Ørestads parker • Ørestad">
            <a:extLst>
              <a:ext uri="{FF2B5EF4-FFF2-40B4-BE49-F238E27FC236}">
                <a16:creationId xmlns:a16="http://schemas.microsoft.com/office/drawing/2014/main" id="{694B7054-604B-54DE-6F2A-BFFFF6DD6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4"/>
          <a:stretch/>
        </p:blipFill>
        <p:spPr bwMode="auto">
          <a:xfrm>
            <a:off x="5231517" y="4147457"/>
            <a:ext cx="6833345" cy="252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 descr="Et billede, der indeholder jord, træ, udendørs, snavs&#10;&#10;Automatisk genereret beskrivelse">
            <a:extLst>
              <a:ext uri="{FF2B5EF4-FFF2-40B4-BE49-F238E27FC236}">
                <a16:creationId xmlns:a16="http://schemas.microsoft.com/office/drawing/2014/main" id="{C245FB8F-C6C0-8CEE-E840-EFF4DD73B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2" t="17037" r="4650"/>
          <a:stretch/>
        </p:blipFill>
        <p:spPr>
          <a:xfrm>
            <a:off x="7444023" y="1598534"/>
            <a:ext cx="1910103" cy="2460581"/>
          </a:xfrm>
          <a:prstGeom prst="rect">
            <a:avLst/>
          </a:prstGeom>
        </p:spPr>
      </p:pic>
      <p:pic>
        <p:nvPicPr>
          <p:cNvPr id="13" name="Picture 6" descr="Billedresultat for pusterummet">
            <a:extLst>
              <a:ext uri="{FF2B5EF4-FFF2-40B4-BE49-F238E27FC236}">
                <a16:creationId xmlns:a16="http://schemas.microsoft.com/office/drawing/2014/main" id="{81ABE4C6-DE72-CA5F-6E6F-0F5FD5127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1" t="38066" r="37102" b="16255"/>
          <a:stretch/>
        </p:blipFill>
        <p:spPr bwMode="auto">
          <a:xfrm>
            <a:off x="10395856" y="187812"/>
            <a:ext cx="1612423" cy="17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illedresultat for børn gåtur">
            <a:extLst>
              <a:ext uri="{FF2B5EF4-FFF2-40B4-BE49-F238E27FC236}">
                <a16:creationId xmlns:a16="http://schemas.microsoft.com/office/drawing/2014/main" id="{0AFA61A2-33DB-B4D7-5000-16350FC01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20510"/>
          <a:stretch/>
        </p:blipFill>
        <p:spPr bwMode="auto">
          <a:xfrm>
            <a:off x="4193291" y="2035882"/>
            <a:ext cx="3098735" cy="20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 descr="Et billede, der indeholder udendørs, himmel, snavs&#10;&#10;Automatisk genereret beskrivelse">
            <a:extLst>
              <a:ext uri="{FF2B5EF4-FFF2-40B4-BE49-F238E27FC236}">
                <a16:creationId xmlns:a16="http://schemas.microsoft.com/office/drawing/2014/main" id="{16C8FC03-8A01-FE7B-0F10-173CD9709F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0"/>
          <a:stretch/>
        </p:blipFill>
        <p:spPr>
          <a:xfrm>
            <a:off x="189668" y="2159707"/>
            <a:ext cx="3898083" cy="4147457"/>
          </a:xfrm>
          <a:prstGeom prst="rect">
            <a:avLst/>
          </a:prstGeom>
        </p:spPr>
      </p:pic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C6E010A8-D808-06BD-9AE5-5D00EAE34DC1}"/>
              </a:ext>
            </a:extLst>
          </p:cNvPr>
          <p:cNvSpPr/>
          <p:nvPr/>
        </p:nvSpPr>
        <p:spPr>
          <a:xfrm>
            <a:off x="735789" y="4624730"/>
            <a:ext cx="1786855" cy="1578072"/>
          </a:xfrm>
          <a:custGeom>
            <a:avLst/>
            <a:gdLst>
              <a:gd name="connsiteX0" fmla="*/ 142613 w 1753299"/>
              <a:gd name="connsiteY0" fmla="*/ 0 h 1526797"/>
              <a:gd name="connsiteX1" fmla="*/ 0 w 1753299"/>
              <a:gd name="connsiteY1" fmla="*/ 25167 h 1526797"/>
              <a:gd name="connsiteX2" fmla="*/ 335560 w 1753299"/>
              <a:gd name="connsiteY2" fmla="*/ 83890 h 1526797"/>
              <a:gd name="connsiteX3" fmla="*/ 461395 w 1753299"/>
              <a:gd name="connsiteY3" fmla="*/ 125835 h 1526797"/>
              <a:gd name="connsiteX4" fmla="*/ 436228 w 1753299"/>
              <a:gd name="connsiteY4" fmla="*/ 184558 h 1526797"/>
              <a:gd name="connsiteX5" fmla="*/ 595619 w 1753299"/>
              <a:gd name="connsiteY5" fmla="*/ 411061 h 1526797"/>
              <a:gd name="connsiteX6" fmla="*/ 1753299 w 1753299"/>
              <a:gd name="connsiteY6" fmla="*/ 1526797 h 1526797"/>
              <a:gd name="connsiteX0" fmla="*/ 142613 w 1753299"/>
              <a:gd name="connsiteY0" fmla="*/ 0 h 1526797"/>
              <a:gd name="connsiteX1" fmla="*/ 0 w 1753299"/>
              <a:gd name="connsiteY1" fmla="*/ 25167 h 1526797"/>
              <a:gd name="connsiteX2" fmla="*/ 142613 w 1753299"/>
              <a:gd name="connsiteY2" fmla="*/ 109057 h 1526797"/>
              <a:gd name="connsiteX3" fmla="*/ 461395 w 1753299"/>
              <a:gd name="connsiteY3" fmla="*/ 125835 h 1526797"/>
              <a:gd name="connsiteX4" fmla="*/ 436228 w 1753299"/>
              <a:gd name="connsiteY4" fmla="*/ 184558 h 1526797"/>
              <a:gd name="connsiteX5" fmla="*/ 595619 w 1753299"/>
              <a:gd name="connsiteY5" fmla="*/ 411061 h 1526797"/>
              <a:gd name="connsiteX6" fmla="*/ 1753299 w 1753299"/>
              <a:gd name="connsiteY6" fmla="*/ 1526797 h 1526797"/>
              <a:gd name="connsiteX0" fmla="*/ 142613 w 1753299"/>
              <a:gd name="connsiteY0" fmla="*/ 0 h 1526797"/>
              <a:gd name="connsiteX1" fmla="*/ 0 w 1753299"/>
              <a:gd name="connsiteY1" fmla="*/ 25167 h 1526797"/>
              <a:gd name="connsiteX2" fmla="*/ 461395 w 1753299"/>
              <a:gd name="connsiteY2" fmla="*/ 125835 h 1526797"/>
              <a:gd name="connsiteX3" fmla="*/ 436228 w 1753299"/>
              <a:gd name="connsiteY3" fmla="*/ 184558 h 1526797"/>
              <a:gd name="connsiteX4" fmla="*/ 595619 w 1753299"/>
              <a:gd name="connsiteY4" fmla="*/ 411061 h 1526797"/>
              <a:gd name="connsiteX5" fmla="*/ 1753299 w 1753299"/>
              <a:gd name="connsiteY5" fmla="*/ 1526797 h 1526797"/>
              <a:gd name="connsiteX0" fmla="*/ 142613 w 1753299"/>
              <a:gd name="connsiteY0" fmla="*/ 0 h 1526797"/>
              <a:gd name="connsiteX1" fmla="*/ 0 w 1753299"/>
              <a:gd name="connsiteY1" fmla="*/ 25167 h 1526797"/>
              <a:gd name="connsiteX2" fmla="*/ 436228 w 1753299"/>
              <a:gd name="connsiteY2" fmla="*/ 184558 h 1526797"/>
              <a:gd name="connsiteX3" fmla="*/ 595619 w 1753299"/>
              <a:gd name="connsiteY3" fmla="*/ 411061 h 1526797"/>
              <a:gd name="connsiteX4" fmla="*/ 1753299 w 1753299"/>
              <a:gd name="connsiteY4" fmla="*/ 1526797 h 1526797"/>
              <a:gd name="connsiteX0" fmla="*/ 142613 w 1753299"/>
              <a:gd name="connsiteY0" fmla="*/ 0 h 1526797"/>
              <a:gd name="connsiteX1" fmla="*/ 0 w 1753299"/>
              <a:gd name="connsiteY1" fmla="*/ 25167 h 1526797"/>
              <a:gd name="connsiteX2" fmla="*/ 486562 w 1753299"/>
              <a:gd name="connsiteY2" fmla="*/ 151002 h 1526797"/>
              <a:gd name="connsiteX3" fmla="*/ 595619 w 1753299"/>
              <a:gd name="connsiteY3" fmla="*/ 411061 h 1526797"/>
              <a:gd name="connsiteX4" fmla="*/ 1753299 w 1753299"/>
              <a:gd name="connsiteY4" fmla="*/ 1526797 h 1526797"/>
              <a:gd name="connsiteX0" fmla="*/ 176169 w 1786855"/>
              <a:gd name="connsiteY0" fmla="*/ 0 h 1526797"/>
              <a:gd name="connsiteX1" fmla="*/ 0 w 1786855"/>
              <a:gd name="connsiteY1" fmla="*/ 67112 h 1526797"/>
              <a:gd name="connsiteX2" fmla="*/ 520118 w 1786855"/>
              <a:gd name="connsiteY2" fmla="*/ 151002 h 1526797"/>
              <a:gd name="connsiteX3" fmla="*/ 629175 w 1786855"/>
              <a:gd name="connsiteY3" fmla="*/ 411061 h 1526797"/>
              <a:gd name="connsiteX4" fmla="*/ 1786855 w 1786855"/>
              <a:gd name="connsiteY4" fmla="*/ 1526797 h 1526797"/>
              <a:gd name="connsiteX0" fmla="*/ 159078 w 1786855"/>
              <a:gd name="connsiteY0" fmla="*/ 0 h 1578072"/>
              <a:gd name="connsiteX1" fmla="*/ 0 w 1786855"/>
              <a:gd name="connsiteY1" fmla="*/ 118387 h 1578072"/>
              <a:gd name="connsiteX2" fmla="*/ 520118 w 1786855"/>
              <a:gd name="connsiteY2" fmla="*/ 202277 h 1578072"/>
              <a:gd name="connsiteX3" fmla="*/ 629175 w 1786855"/>
              <a:gd name="connsiteY3" fmla="*/ 462336 h 1578072"/>
              <a:gd name="connsiteX4" fmla="*/ 1786855 w 1786855"/>
              <a:gd name="connsiteY4" fmla="*/ 1578072 h 157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855" h="1578072">
                <a:moveTo>
                  <a:pt x="159078" y="0"/>
                </a:moveTo>
                <a:lnTo>
                  <a:pt x="0" y="118387"/>
                </a:lnTo>
                <a:lnTo>
                  <a:pt x="520118" y="202277"/>
                </a:lnTo>
                <a:lnTo>
                  <a:pt x="629175" y="462336"/>
                </a:lnTo>
                <a:lnTo>
                  <a:pt x="1786855" y="1578072"/>
                </a:lnTo>
              </a:path>
            </a:pathLst>
          </a:custGeom>
          <a:noFill/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AB1EB7C-84A9-2614-35E3-A74D9554B2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17" t="1" r="776" b="41380"/>
          <a:stretch/>
        </p:blipFill>
        <p:spPr>
          <a:xfrm>
            <a:off x="6640842" y="193255"/>
            <a:ext cx="3657770" cy="1294946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16FC0905-C8F7-64E4-8B20-0A4BFA058A4E}"/>
              </a:ext>
            </a:extLst>
          </p:cNvPr>
          <p:cNvSpPr txBox="1">
            <a:spLocks/>
          </p:cNvSpPr>
          <p:nvPr/>
        </p:nvSpPr>
        <p:spPr>
          <a:xfrm>
            <a:off x="218243" y="501347"/>
            <a:ext cx="9614100" cy="618565"/>
          </a:xfrm>
          <a:prstGeom prst="rect">
            <a:avLst/>
          </a:prstGeom>
        </p:spPr>
        <p:txBody>
          <a:bodyPr vert="horz" lIns="91440" tIns="36000" rIns="91440" bIns="45720" rtlCol="0" anchor="t">
            <a:noAutofit/>
          </a:bodyPr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/>
              <a:t>Det Grønne Loop</a:t>
            </a:r>
            <a:endParaRPr lang="da-DK" dirty="0"/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051646ED-5223-304F-6BF0-20157483AC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243" y="1218524"/>
            <a:ext cx="9614100" cy="4269564"/>
          </a:xfrm>
        </p:spPr>
        <p:txBody>
          <a:bodyPr/>
          <a:lstStyle/>
          <a:p>
            <a:r>
              <a:rPr lang="da-DK" dirty="0"/>
              <a:t>1. Skrænten</a:t>
            </a:r>
          </a:p>
        </p:txBody>
      </p:sp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5C1D3424-C677-26C1-19EC-A7DFA9B13D38}"/>
              </a:ext>
            </a:extLst>
          </p:cNvPr>
          <p:cNvSpPr txBox="1">
            <a:spLocks/>
          </p:cNvSpPr>
          <p:nvPr/>
        </p:nvSpPr>
        <p:spPr>
          <a:xfrm>
            <a:off x="179341" y="6313668"/>
            <a:ext cx="11294473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Med stien langs skrænten skaber vi en helt ny forbindelse, øger biodiversiteten og skaber nye muligheder for gåture, ophold og møder på tværs  </a:t>
            </a:r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19991ACF-D31F-3E33-3746-F1CD63488F68}"/>
              </a:ext>
            </a:extLst>
          </p:cNvPr>
          <p:cNvSpPr txBox="1">
            <a:spLocks/>
          </p:cNvSpPr>
          <p:nvPr/>
        </p:nvSpPr>
        <p:spPr>
          <a:xfrm>
            <a:off x="7686151" y="3694753"/>
            <a:ext cx="3951011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Tilgængelighed for alle – rampe og fast underlag</a:t>
            </a:r>
          </a:p>
        </p:txBody>
      </p:sp>
      <p:sp>
        <p:nvSpPr>
          <p:cNvPr id="7" name="Pladsholder til tekst 1">
            <a:extLst>
              <a:ext uri="{FF2B5EF4-FFF2-40B4-BE49-F238E27FC236}">
                <a16:creationId xmlns:a16="http://schemas.microsoft.com/office/drawing/2014/main" id="{116F1FAA-1ADB-1D09-1FB0-0E37B67062A0}"/>
              </a:ext>
            </a:extLst>
          </p:cNvPr>
          <p:cNvSpPr txBox="1">
            <a:spLocks/>
          </p:cNvSpPr>
          <p:nvPr/>
        </p:nvSpPr>
        <p:spPr>
          <a:xfrm>
            <a:off x="3193150" y="1719778"/>
            <a:ext cx="4089665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Det Grønne Loop skaber bynaturloop for korte ben…</a:t>
            </a:r>
          </a:p>
        </p:txBody>
      </p:sp>
      <p:sp>
        <p:nvSpPr>
          <p:cNvPr id="15" name="Pladsholder til tekst 1">
            <a:extLst>
              <a:ext uri="{FF2B5EF4-FFF2-40B4-BE49-F238E27FC236}">
                <a16:creationId xmlns:a16="http://schemas.microsoft.com/office/drawing/2014/main" id="{AB4E248B-9070-5EE5-6513-234BEFC7D130}"/>
              </a:ext>
            </a:extLst>
          </p:cNvPr>
          <p:cNvSpPr txBox="1">
            <a:spLocks/>
          </p:cNvSpPr>
          <p:nvPr/>
        </p:nvSpPr>
        <p:spPr>
          <a:xfrm>
            <a:off x="9258149" y="265720"/>
            <a:ext cx="2611468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Solnedgangsplads ved skrænten</a:t>
            </a:r>
          </a:p>
        </p:txBody>
      </p:sp>
    </p:spTree>
    <p:extLst>
      <p:ext uri="{BB962C8B-B14F-4D97-AF65-F5344CB8AC3E}">
        <p14:creationId xmlns:p14="http://schemas.microsoft.com/office/powerpoint/2010/main" val="167975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600B4E9-FF6C-E0E0-D892-E8C92A7D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0060" y="6185316"/>
            <a:ext cx="3122612" cy="252000"/>
          </a:xfrm>
        </p:spPr>
        <p:txBody>
          <a:bodyPr/>
          <a:lstStyle/>
          <a:p>
            <a:endParaRPr lang="da-DK"/>
          </a:p>
        </p:txBody>
      </p:sp>
      <p:pic>
        <p:nvPicPr>
          <p:cNvPr id="1032" name="Picture 8" descr="Året, der gik i Ørestad 2021 • Ørestad">
            <a:extLst>
              <a:ext uri="{FF2B5EF4-FFF2-40B4-BE49-F238E27FC236}">
                <a16:creationId xmlns:a16="http://schemas.microsoft.com/office/drawing/2014/main" id="{A6D22195-F59A-092C-B11B-CFD68461A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29828" r="23996" b="8492"/>
          <a:stretch/>
        </p:blipFill>
        <p:spPr bwMode="auto">
          <a:xfrm>
            <a:off x="6347204" y="117582"/>
            <a:ext cx="3623939" cy="343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C9E78BB-D9F3-1C6F-CC08-507072C2A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46" r="12463" b="18109"/>
          <a:stretch/>
        </p:blipFill>
        <p:spPr>
          <a:xfrm>
            <a:off x="1888965" y="1745377"/>
            <a:ext cx="4343400" cy="1789862"/>
          </a:xfrm>
          <a:prstGeom prst="rect">
            <a:avLst/>
          </a:prstGeom>
        </p:spPr>
      </p:pic>
      <p:pic>
        <p:nvPicPr>
          <p:cNvPr id="9" name="Picture 2" descr="Billedresultat for vild med vilje">
            <a:extLst>
              <a:ext uri="{FF2B5EF4-FFF2-40B4-BE49-F238E27FC236}">
                <a16:creationId xmlns:a16="http://schemas.microsoft.com/office/drawing/2014/main" id="{6DE2664C-B427-BF6C-5D26-2942C81D6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/>
          <a:stretch/>
        </p:blipFill>
        <p:spPr bwMode="auto">
          <a:xfrm>
            <a:off x="10064210" y="1568910"/>
            <a:ext cx="2007006" cy="1987892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E50738C-F3DA-603C-C1AC-20165A366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62" y="3655414"/>
            <a:ext cx="11777257" cy="3085004"/>
          </a:xfrm>
          <a:prstGeom prst="rect">
            <a:avLst/>
          </a:prstGeom>
        </p:spPr>
      </p:pic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B47F2E55-1E13-5A34-62A2-5083CF735D6A}"/>
              </a:ext>
            </a:extLst>
          </p:cNvPr>
          <p:cNvSpPr/>
          <p:nvPr/>
        </p:nvSpPr>
        <p:spPr>
          <a:xfrm>
            <a:off x="892631" y="4735287"/>
            <a:ext cx="7805058" cy="1959429"/>
          </a:xfrm>
          <a:custGeom>
            <a:avLst/>
            <a:gdLst>
              <a:gd name="connsiteX0" fmla="*/ 0 w 7805058"/>
              <a:gd name="connsiteY0" fmla="*/ 381000 h 1959429"/>
              <a:gd name="connsiteX1" fmla="*/ 0 w 7805058"/>
              <a:gd name="connsiteY1" fmla="*/ 381000 h 1959429"/>
              <a:gd name="connsiteX2" fmla="*/ 163286 w 7805058"/>
              <a:gd name="connsiteY2" fmla="*/ 315686 h 1959429"/>
              <a:gd name="connsiteX3" fmla="*/ 1219200 w 7805058"/>
              <a:gd name="connsiteY3" fmla="*/ 359229 h 1959429"/>
              <a:gd name="connsiteX4" fmla="*/ 1872343 w 7805058"/>
              <a:gd name="connsiteY4" fmla="*/ 315686 h 1959429"/>
              <a:gd name="connsiteX5" fmla="*/ 2634343 w 7805058"/>
              <a:gd name="connsiteY5" fmla="*/ 500743 h 1959429"/>
              <a:gd name="connsiteX6" fmla="*/ 5573486 w 7805058"/>
              <a:gd name="connsiteY6" fmla="*/ 217715 h 1959429"/>
              <a:gd name="connsiteX7" fmla="*/ 6128658 w 7805058"/>
              <a:gd name="connsiteY7" fmla="*/ 32658 h 1959429"/>
              <a:gd name="connsiteX8" fmla="*/ 6411686 w 7805058"/>
              <a:gd name="connsiteY8" fmla="*/ 32658 h 1959429"/>
              <a:gd name="connsiteX9" fmla="*/ 6977743 w 7805058"/>
              <a:gd name="connsiteY9" fmla="*/ 0 h 1959429"/>
              <a:gd name="connsiteX10" fmla="*/ 7805058 w 7805058"/>
              <a:gd name="connsiteY10" fmla="*/ 206829 h 1959429"/>
              <a:gd name="connsiteX11" fmla="*/ 5878286 w 7805058"/>
              <a:gd name="connsiteY11" fmla="*/ 1959429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5058" h="1959429">
                <a:moveTo>
                  <a:pt x="0" y="381000"/>
                </a:moveTo>
                <a:lnTo>
                  <a:pt x="0" y="381000"/>
                </a:lnTo>
                <a:lnTo>
                  <a:pt x="163286" y="315686"/>
                </a:lnTo>
                <a:lnTo>
                  <a:pt x="1219200" y="359229"/>
                </a:lnTo>
                <a:lnTo>
                  <a:pt x="1872343" y="315686"/>
                </a:lnTo>
                <a:lnTo>
                  <a:pt x="2634343" y="500743"/>
                </a:lnTo>
                <a:lnTo>
                  <a:pt x="5573486" y="217715"/>
                </a:lnTo>
                <a:lnTo>
                  <a:pt x="6128658" y="32658"/>
                </a:lnTo>
                <a:lnTo>
                  <a:pt x="6411686" y="32658"/>
                </a:lnTo>
                <a:lnTo>
                  <a:pt x="6977743" y="0"/>
                </a:lnTo>
                <a:lnTo>
                  <a:pt x="7805058" y="206829"/>
                </a:lnTo>
                <a:lnTo>
                  <a:pt x="5878286" y="1959429"/>
                </a:lnTo>
              </a:path>
            </a:pathLst>
          </a:custGeom>
          <a:noFill/>
          <a:ln>
            <a:solidFill>
              <a:srgbClr val="F8F8F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F52A9018-D21E-1EAE-C58A-6438CFFED6CA}"/>
              </a:ext>
            </a:extLst>
          </p:cNvPr>
          <p:cNvSpPr/>
          <p:nvPr/>
        </p:nvSpPr>
        <p:spPr>
          <a:xfrm>
            <a:off x="3842660" y="4974774"/>
            <a:ext cx="8153400" cy="315686"/>
          </a:xfrm>
          <a:custGeom>
            <a:avLst/>
            <a:gdLst>
              <a:gd name="connsiteX0" fmla="*/ 8153400 w 8153400"/>
              <a:gd name="connsiteY0" fmla="*/ 0 h 315686"/>
              <a:gd name="connsiteX1" fmla="*/ 6618514 w 8153400"/>
              <a:gd name="connsiteY1" fmla="*/ 32657 h 315686"/>
              <a:gd name="connsiteX2" fmla="*/ 5802086 w 8153400"/>
              <a:gd name="connsiteY2" fmla="*/ 54429 h 315686"/>
              <a:gd name="connsiteX3" fmla="*/ 4474029 w 8153400"/>
              <a:gd name="connsiteY3" fmla="*/ 119743 h 315686"/>
              <a:gd name="connsiteX4" fmla="*/ 3058886 w 8153400"/>
              <a:gd name="connsiteY4" fmla="*/ 261257 h 315686"/>
              <a:gd name="connsiteX5" fmla="*/ 2068286 w 8153400"/>
              <a:gd name="connsiteY5" fmla="*/ 315686 h 315686"/>
              <a:gd name="connsiteX6" fmla="*/ 1023257 w 8153400"/>
              <a:gd name="connsiteY6" fmla="*/ 228600 h 315686"/>
              <a:gd name="connsiteX7" fmla="*/ 0 w 8153400"/>
              <a:gd name="connsiteY7" fmla="*/ 272143 h 31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3400" h="315686">
                <a:moveTo>
                  <a:pt x="8153400" y="0"/>
                </a:moveTo>
                <a:lnTo>
                  <a:pt x="6618514" y="32657"/>
                </a:lnTo>
                <a:lnTo>
                  <a:pt x="5802086" y="54429"/>
                </a:lnTo>
                <a:lnTo>
                  <a:pt x="4474029" y="119743"/>
                </a:lnTo>
                <a:lnTo>
                  <a:pt x="3058886" y="261257"/>
                </a:lnTo>
                <a:lnTo>
                  <a:pt x="2068286" y="315686"/>
                </a:lnTo>
                <a:lnTo>
                  <a:pt x="1023257" y="228600"/>
                </a:lnTo>
                <a:lnTo>
                  <a:pt x="0" y="272143"/>
                </a:lnTo>
              </a:path>
            </a:pathLst>
          </a:custGeom>
          <a:noFill/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122" name="Picture 2" descr="At spotte børns motoriske færdigheder - Rendoghop.dk">
            <a:extLst>
              <a:ext uri="{FF2B5EF4-FFF2-40B4-BE49-F238E27FC236}">
                <a16:creationId xmlns:a16="http://schemas.microsoft.com/office/drawing/2014/main" id="{C120AEA9-8CF5-2216-B146-374671326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7" t="25242" r="37462" b="16073"/>
          <a:stretch/>
        </p:blipFill>
        <p:spPr bwMode="auto">
          <a:xfrm>
            <a:off x="121518" y="1817140"/>
            <a:ext cx="1652607" cy="17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å fantastisk overnatning i naturen med børnene - Book nu">
            <a:extLst>
              <a:ext uri="{FF2B5EF4-FFF2-40B4-BE49-F238E27FC236}">
                <a16:creationId xmlns:a16="http://schemas.microsoft.com/office/drawing/2014/main" id="{672C3ED4-F2D2-6BE7-D692-6492CF6E9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997" y="116263"/>
            <a:ext cx="2007006" cy="133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CD29E50A-D8FA-8EE8-A663-6B513FF7A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43" y="501347"/>
            <a:ext cx="9614100" cy="618565"/>
          </a:xfrm>
        </p:spPr>
        <p:txBody>
          <a:bodyPr/>
          <a:lstStyle/>
          <a:p>
            <a:r>
              <a:rPr lang="da-DK" dirty="0"/>
              <a:t>Det Grønne Loop</a:t>
            </a:r>
          </a:p>
        </p:txBody>
      </p:sp>
      <p:sp>
        <p:nvSpPr>
          <p:cNvPr id="10" name="Pladsholder til tekst 5">
            <a:extLst>
              <a:ext uri="{FF2B5EF4-FFF2-40B4-BE49-F238E27FC236}">
                <a16:creationId xmlns:a16="http://schemas.microsoft.com/office/drawing/2014/main" id="{225D0D63-CBA1-B55F-673F-EF9AE2531E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243" y="1218524"/>
            <a:ext cx="9614100" cy="4269564"/>
          </a:xfrm>
        </p:spPr>
        <p:txBody>
          <a:bodyPr/>
          <a:lstStyle/>
          <a:p>
            <a:r>
              <a:rPr lang="da-DK" dirty="0"/>
              <a:t>2. Skovhaven</a:t>
            </a:r>
          </a:p>
        </p:txBody>
      </p:sp>
      <p:sp>
        <p:nvSpPr>
          <p:cNvPr id="3" name="Pladsholder til tekst 1">
            <a:extLst>
              <a:ext uri="{FF2B5EF4-FFF2-40B4-BE49-F238E27FC236}">
                <a16:creationId xmlns:a16="http://schemas.microsoft.com/office/drawing/2014/main" id="{EED20434-2AF6-A72D-DD41-4746432121F1}"/>
              </a:ext>
            </a:extLst>
          </p:cNvPr>
          <p:cNvSpPr txBox="1">
            <a:spLocks/>
          </p:cNvSpPr>
          <p:nvPr/>
        </p:nvSpPr>
        <p:spPr>
          <a:xfrm>
            <a:off x="417467" y="6313668"/>
            <a:ext cx="8834483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Det Grønne Loop skaber ny forbindelse, øger biodiversiteten og skaber nye muligheder for leg og møder på tværs  </a:t>
            </a:r>
          </a:p>
        </p:txBody>
      </p:sp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44C66EF9-E75F-EAEB-FB1C-466827D22CFC}"/>
              </a:ext>
            </a:extLst>
          </p:cNvPr>
          <p:cNvSpPr txBox="1">
            <a:spLocks/>
          </p:cNvSpPr>
          <p:nvPr/>
        </p:nvSpPr>
        <p:spPr>
          <a:xfrm>
            <a:off x="6519801" y="3189764"/>
            <a:ext cx="3933750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Ophold og oplevelser for alle aldersgrupper</a:t>
            </a:r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14572D58-5BB8-A656-3487-6BE7125D4BF0}"/>
              </a:ext>
            </a:extLst>
          </p:cNvPr>
          <p:cNvSpPr txBox="1">
            <a:spLocks/>
          </p:cNvSpPr>
          <p:nvPr/>
        </p:nvSpPr>
        <p:spPr>
          <a:xfrm>
            <a:off x="2091366" y="3165234"/>
            <a:ext cx="3933750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Såning af blomstereng og plantning af træer</a:t>
            </a:r>
          </a:p>
        </p:txBody>
      </p:sp>
    </p:spTree>
    <p:extLst>
      <p:ext uri="{BB962C8B-B14F-4D97-AF65-F5344CB8AC3E}">
        <p14:creationId xmlns:p14="http://schemas.microsoft.com/office/powerpoint/2010/main" val="335220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600B4E9-FF6C-E0E0-D892-E8C92A7D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C34D1035-364F-3E04-36FF-56A1316F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7"/>
          <a:stretch/>
        </p:blipFill>
        <p:spPr>
          <a:xfrm>
            <a:off x="3098800" y="3976652"/>
            <a:ext cx="8999300" cy="268402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E3AC40C-060A-94D0-FA16-6A5AC298E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1"/>
          <a:stretch/>
        </p:blipFill>
        <p:spPr bwMode="auto">
          <a:xfrm>
            <a:off x="7065528" y="823133"/>
            <a:ext cx="5006505" cy="30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CC73331-CEC9-87DF-6DF7-B6A137F01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89" y="2056980"/>
            <a:ext cx="3751839" cy="179824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1EAAFE0-9B32-6E10-12FF-9EEF35B86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464" y="473105"/>
            <a:ext cx="2913402" cy="1921843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EA4A29E-988F-6E5C-924B-E344A6988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090" y="2496549"/>
            <a:ext cx="2899605" cy="135155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8BB1940-1DD9-F08B-1EF7-C7BEFDC3D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12" y="3976652"/>
            <a:ext cx="1925436" cy="128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7BDC454B-0616-5D77-0E91-02C1E0574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534" y="5375769"/>
            <a:ext cx="2532714" cy="1284912"/>
          </a:xfrm>
          <a:prstGeom prst="rect">
            <a:avLst/>
          </a:prstGeom>
        </p:spPr>
      </p:pic>
      <p:pic>
        <p:nvPicPr>
          <p:cNvPr id="18" name="Picture 6" descr="Året, der gik i Ørestad 2021 • Ørestad">
            <a:extLst>
              <a:ext uri="{FF2B5EF4-FFF2-40B4-BE49-F238E27FC236}">
                <a16:creationId xmlns:a16="http://schemas.microsoft.com/office/drawing/2014/main" id="{AEF459B1-E0A7-1E70-39BF-B3D308DFA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0" t="45133" r="26515" b="7477"/>
          <a:stretch/>
        </p:blipFill>
        <p:spPr bwMode="auto">
          <a:xfrm>
            <a:off x="143588" y="3979090"/>
            <a:ext cx="770791" cy="128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illedresultat for pusterummet">
            <a:extLst>
              <a:ext uri="{FF2B5EF4-FFF2-40B4-BE49-F238E27FC236}">
                <a16:creationId xmlns:a16="http://schemas.microsoft.com/office/drawing/2014/main" id="{3BDD4E0C-99A0-56BE-C3F4-49C4CA74E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1" t="27489" r="37102" b="16255"/>
          <a:stretch/>
        </p:blipFill>
        <p:spPr bwMode="auto">
          <a:xfrm>
            <a:off x="2816300" y="473105"/>
            <a:ext cx="1079128" cy="146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Kombinationstegning: figur 19">
            <a:extLst>
              <a:ext uri="{FF2B5EF4-FFF2-40B4-BE49-F238E27FC236}">
                <a16:creationId xmlns:a16="http://schemas.microsoft.com/office/drawing/2014/main" id="{781D3DE1-E950-230B-D32E-BB45C79B1CD6}"/>
              </a:ext>
            </a:extLst>
          </p:cNvPr>
          <p:cNvSpPr/>
          <p:nvPr/>
        </p:nvSpPr>
        <p:spPr>
          <a:xfrm>
            <a:off x="5664200" y="4511213"/>
            <a:ext cx="5348514" cy="1174692"/>
          </a:xfrm>
          <a:custGeom>
            <a:avLst/>
            <a:gdLst>
              <a:gd name="connsiteX0" fmla="*/ 0 w 5435600"/>
              <a:gd name="connsiteY0" fmla="*/ 101600 h 1244600"/>
              <a:gd name="connsiteX1" fmla="*/ 3962400 w 5435600"/>
              <a:gd name="connsiteY1" fmla="*/ 0 h 1244600"/>
              <a:gd name="connsiteX2" fmla="*/ 5435600 w 5435600"/>
              <a:gd name="connsiteY2" fmla="*/ 1206500 h 1244600"/>
              <a:gd name="connsiteX3" fmla="*/ 5092700 w 5435600"/>
              <a:gd name="connsiteY3" fmla="*/ 1244600 h 1244600"/>
              <a:gd name="connsiteX4" fmla="*/ 1841500 w 5435600"/>
              <a:gd name="connsiteY4" fmla="*/ 457200 h 1244600"/>
              <a:gd name="connsiteX5" fmla="*/ 0 w 5435600"/>
              <a:gd name="connsiteY5" fmla="*/ 101600 h 1244600"/>
              <a:gd name="connsiteX0" fmla="*/ 0 w 5435600"/>
              <a:gd name="connsiteY0" fmla="*/ 101600 h 1244600"/>
              <a:gd name="connsiteX1" fmla="*/ 3962400 w 5435600"/>
              <a:gd name="connsiteY1" fmla="*/ 0 h 1244600"/>
              <a:gd name="connsiteX2" fmla="*/ 5435600 w 5435600"/>
              <a:gd name="connsiteY2" fmla="*/ 1206500 h 1244600"/>
              <a:gd name="connsiteX3" fmla="*/ 5092700 w 5435600"/>
              <a:gd name="connsiteY3" fmla="*/ 1244600 h 1244600"/>
              <a:gd name="connsiteX4" fmla="*/ 1841500 w 5435600"/>
              <a:gd name="connsiteY4" fmla="*/ 457200 h 1244600"/>
              <a:gd name="connsiteX5" fmla="*/ 0 w 5435600"/>
              <a:gd name="connsiteY5" fmla="*/ 101600 h 1244600"/>
              <a:gd name="connsiteX0" fmla="*/ 0 w 5435600"/>
              <a:gd name="connsiteY0" fmla="*/ 101600 h 1249580"/>
              <a:gd name="connsiteX1" fmla="*/ 3962400 w 5435600"/>
              <a:gd name="connsiteY1" fmla="*/ 0 h 1249580"/>
              <a:gd name="connsiteX2" fmla="*/ 5435600 w 5435600"/>
              <a:gd name="connsiteY2" fmla="*/ 1206500 h 1249580"/>
              <a:gd name="connsiteX3" fmla="*/ 5092700 w 5435600"/>
              <a:gd name="connsiteY3" fmla="*/ 1244600 h 1249580"/>
              <a:gd name="connsiteX4" fmla="*/ 1841500 w 5435600"/>
              <a:gd name="connsiteY4" fmla="*/ 457200 h 1249580"/>
              <a:gd name="connsiteX5" fmla="*/ 0 w 5435600"/>
              <a:gd name="connsiteY5" fmla="*/ 101600 h 1249580"/>
              <a:gd name="connsiteX0" fmla="*/ 0 w 5435600"/>
              <a:gd name="connsiteY0" fmla="*/ 101600 h 1219200"/>
              <a:gd name="connsiteX1" fmla="*/ 3962400 w 5435600"/>
              <a:gd name="connsiteY1" fmla="*/ 0 h 1219200"/>
              <a:gd name="connsiteX2" fmla="*/ 5435600 w 5435600"/>
              <a:gd name="connsiteY2" fmla="*/ 1206500 h 1219200"/>
              <a:gd name="connsiteX3" fmla="*/ 4025900 w 5435600"/>
              <a:gd name="connsiteY3" fmla="*/ 1003300 h 1219200"/>
              <a:gd name="connsiteX4" fmla="*/ 1841500 w 5435600"/>
              <a:gd name="connsiteY4" fmla="*/ 457200 h 1219200"/>
              <a:gd name="connsiteX5" fmla="*/ 0 w 5435600"/>
              <a:gd name="connsiteY5" fmla="*/ 101600 h 1219200"/>
              <a:gd name="connsiteX0" fmla="*/ 0 w 5435600"/>
              <a:gd name="connsiteY0" fmla="*/ 101600 h 1248056"/>
              <a:gd name="connsiteX1" fmla="*/ 3962400 w 5435600"/>
              <a:gd name="connsiteY1" fmla="*/ 0 h 1248056"/>
              <a:gd name="connsiteX2" fmla="*/ 5435600 w 5435600"/>
              <a:gd name="connsiteY2" fmla="*/ 1206500 h 1248056"/>
              <a:gd name="connsiteX3" fmla="*/ 4025900 w 5435600"/>
              <a:gd name="connsiteY3" fmla="*/ 1003300 h 1248056"/>
              <a:gd name="connsiteX4" fmla="*/ 1841500 w 5435600"/>
              <a:gd name="connsiteY4" fmla="*/ 457200 h 1248056"/>
              <a:gd name="connsiteX5" fmla="*/ 0 w 5435600"/>
              <a:gd name="connsiteY5" fmla="*/ 101600 h 1248056"/>
              <a:gd name="connsiteX0" fmla="*/ 0 w 5435600"/>
              <a:gd name="connsiteY0" fmla="*/ 101600 h 1248056"/>
              <a:gd name="connsiteX1" fmla="*/ 3962400 w 5435600"/>
              <a:gd name="connsiteY1" fmla="*/ 0 h 1248056"/>
              <a:gd name="connsiteX2" fmla="*/ 5435600 w 5435600"/>
              <a:gd name="connsiteY2" fmla="*/ 1206500 h 1248056"/>
              <a:gd name="connsiteX3" fmla="*/ 4025900 w 5435600"/>
              <a:gd name="connsiteY3" fmla="*/ 1003300 h 1248056"/>
              <a:gd name="connsiteX4" fmla="*/ 1841500 w 5435600"/>
              <a:gd name="connsiteY4" fmla="*/ 457200 h 1248056"/>
              <a:gd name="connsiteX5" fmla="*/ 0 w 5435600"/>
              <a:gd name="connsiteY5" fmla="*/ 101600 h 1248056"/>
              <a:gd name="connsiteX0" fmla="*/ 0 w 5207000"/>
              <a:gd name="connsiteY0" fmla="*/ 101600 h 1248056"/>
              <a:gd name="connsiteX1" fmla="*/ 3733800 w 5207000"/>
              <a:gd name="connsiteY1" fmla="*/ 0 h 1248056"/>
              <a:gd name="connsiteX2" fmla="*/ 5207000 w 5207000"/>
              <a:gd name="connsiteY2" fmla="*/ 1206500 h 1248056"/>
              <a:gd name="connsiteX3" fmla="*/ 3797300 w 5207000"/>
              <a:gd name="connsiteY3" fmla="*/ 1003300 h 1248056"/>
              <a:gd name="connsiteX4" fmla="*/ 1612900 w 5207000"/>
              <a:gd name="connsiteY4" fmla="*/ 457200 h 1248056"/>
              <a:gd name="connsiteX5" fmla="*/ 0 w 5207000"/>
              <a:gd name="connsiteY5" fmla="*/ 101600 h 1248056"/>
              <a:gd name="connsiteX0" fmla="*/ 0 w 5207000"/>
              <a:gd name="connsiteY0" fmla="*/ 101600 h 1248056"/>
              <a:gd name="connsiteX1" fmla="*/ 3733800 w 5207000"/>
              <a:gd name="connsiteY1" fmla="*/ 0 h 1248056"/>
              <a:gd name="connsiteX2" fmla="*/ 5207000 w 5207000"/>
              <a:gd name="connsiteY2" fmla="*/ 1206500 h 1248056"/>
              <a:gd name="connsiteX3" fmla="*/ 3797300 w 5207000"/>
              <a:gd name="connsiteY3" fmla="*/ 1003300 h 1248056"/>
              <a:gd name="connsiteX4" fmla="*/ 1612900 w 5207000"/>
              <a:gd name="connsiteY4" fmla="*/ 457200 h 1248056"/>
              <a:gd name="connsiteX5" fmla="*/ 0 w 5207000"/>
              <a:gd name="connsiteY5" fmla="*/ 101600 h 1248056"/>
              <a:gd name="connsiteX0" fmla="*/ 0 w 5207000"/>
              <a:gd name="connsiteY0" fmla="*/ 93980 h 1240436"/>
              <a:gd name="connsiteX1" fmla="*/ 3710940 w 5207000"/>
              <a:gd name="connsiteY1" fmla="*/ 0 h 1240436"/>
              <a:gd name="connsiteX2" fmla="*/ 5207000 w 5207000"/>
              <a:gd name="connsiteY2" fmla="*/ 1198880 h 1240436"/>
              <a:gd name="connsiteX3" fmla="*/ 3797300 w 5207000"/>
              <a:gd name="connsiteY3" fmla="*/ 995680 h 1240436"/>
              <a:gd name="connsiteX4" fmla="*/ 1612900 w 5207000"/>
              <a:gd name="connsiteY4" fmla="*/ 449580 h 1240436"/>
              <a:gd name="connsiteX5" fmla="*/ 0 w 5207000"/>
              <a:gd name="connsiteY5" fmla="*/ 93980 h 1240436"/>
              <a:gd name="connsiteX0" fmla="*/ 0 w 5207000"/>
              <a:gd name="connsiteY0" fmla="*/ 129994 h 1276450"/>
              <a:gd name="connsiteX1" fmla="*/ 3710940 w 5207000"/>
              <a:gd name="connsiteY1" fmla="*/ 36014 h 1276450"/>
              <a:gd name="connsiteX2" fmla="*/ 5207000 w 5207000"/>
              <a:gd name="connsiteY2" fmla="*/ 1234894 h 1276450"/>
              <a:gd name="connsiteX3" fmla="*/ 3797300 w 5207000"/>
              <a:gd name="connsiteY3" fmla="*/ 1031694 h 1276450"/>
              <a:gd name="connsiteX4" fmla="*/ 1612900 w 5207000"/>
              <a:gd name="connsiteY4" fmla="*/ 485594 h 1276450"/>
              <a:gd name="connsiteX5" fmla="*/ 0 w 5207000"/>
              <a:gd name="connsiteY5" fmla="*/ 129994 h 1276450"/>
              <a:gd name="connsiteX0" fmla="*/ 0 w 5207000"/>
              <a:gd name="connsiteY0" fmla="*/ 129994 h 1276450"/>
              <a:gd name="connsiteX1" fmla="*/ 3710940 w 5207000"/>
              <a:gd name="connsiteY1" fmla="*/ 36014 h 1276450"/>
              <a:gd name="connsiteX2" fmla="*/ 5207000 w 5207000"/>
              <a:gd name="connsiteY2" fmla="*/ 1234894 h 1276450"/>
              <a:gd name="connsiteX3" fmla="*/ 3797300 w 5207000"/>
              <a:gd name="connsiteY3" fmla="*/ 1031694 h 1276450"/>
              <a:gd name="connsiteX4" fmla="*/ 1612900 w 5207000"/>
              <a:gd name="connsiteY4" fmla="*/ 485594 h 1276450"/>
              <a:gd name="connsiteX5" fmla="*/ 0 w 5207000"/>
              <a:gd name="connsiteY5" fmla="*/ 129994 h 1276450"/>
              <a:gd name="connsiteX0" fmla="*/ 0 w 5207000"/>
              <a:gd name="connsiteY0" fmla="*/ 73002 h 1219458"/>
              <a:gd name="connsiteX1" fmla="*/ 3817620 w 5207000"/>
              <a:gd name="connsiteY1" fmla="*/ 70462 h 1219458"/>
              <a:gd name="connsiteX2" fmla="*/ 5207000 w 5207000"/>
              <a:gd name="connsiteY2" fmla="*/ 1177902 h 1219458"/>
              <a:gd name="connsiteX3" fmla="*/ 3797300 w 5207000"/>
              <a:gd name="connsiteY3" fmla="*/ 974702 h 1219458"/>
              <a:gd name="connsiteX4" fmla="*/ 1612900 w 5207000"/>
              <a:gd name="connsiteY4" fmla="*/ 428602 h 1219458"/>
              <a:gd name="connsiteX5" fmla="*/ 0 w 5207000"/>
              <a:gd name="connsiteY5" fmla="*/ 73002 h 1219458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612900 w 5207000"/>
              <a:gd name="connsiteY4" fmla="*/ 41413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612900 w 5207000"/>
              <a:gd name="connsiteY4" fmla="*/ 41413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612900 w 5207000"/>
              <a:gd name="connsiteY4" fmla="*/ 41413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628140 w 5207000"/>
              <a:gd name="connsiteY4" fmla="*/ 45985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529080 w 5207000"/>
              <a:gd name="connsiteY4" fmla="*/ 34555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529080 w 5207000"/>
              <a:gd name="connsiteY4" fmla="*/ 34555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506220 w 5207000"/>
              <a:gd name="connsiteY4" fmla="*/ 33031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506220 w 5207000"/>
              <a:gd name="connsiteY4" fmla="*/ 33031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506220 w 5207000"/>
              <a:gd name="connsiteY4" fmla="*/ 330313 h 1204989"/>
              <a:gd name="connsiteX5" fmla="*/ 0 w 5207000"/>
              <a:gd name="connsiteY5" fmla="*/ 58533 h 1204989"/>
              <a:gd name="connsiteX0" fmla="*/ 0 w 5207000"/>
              <a:gd name="connsiteY0" fmla="*/ 58533 h 1204989"/>
              <a:gd name="connsiteX1" fmla="*/ 3817620 w 5207000"/>
              <a:gd name="connsiteY1" fmla="*/ 55993 h 1204989"/>
              <a:gd name="connsiteX2" fmla="*/ 5207000 w 5207000"/>
              <a:gd name="connsiteY2" fmla="*/ 1163433 h 1204989"/>
              <a:gd name="connsiteX3" fmla="*/ 3797300 w 5207000"/>
              <a:gd name="connsiteY3" fmla="*/ 960233 h 1204989"/>
              <a:gd name="connsiteX4" fmla="*/ 1490980 w 5207000"/>
              <a:gd name="connsiteY4" fmla="*/ 391273 h 1204989"/>
              <a:gd name="connsiteX5" fmla="*/ 0 w 5207000"/>
              <a:gd name="connsiteY5" fmla="*/ 58533 h 1204989"/>
              <a:gd name="connsiteX0" fmla="*/ 0 w 5348514"/>
              <a:gd name="connsiteY0" fmla="*/ 58533 h 1185138"/>
              <a:gd name="connsiteX1" fmla="*/ 3817620 w 5348514"/>
              <a:gd name="connsiteY1" fmla="*/ 55993 h 1185138"/>
              <a:gd name="connsiteX2" fmla="*/ 5348514 w 5348514"/>
              <a:gd name="connsiteY2" fmla="*/ 1141662 h 1185138"/>
              <a:gd name="connsiteX3" fmla="*/ 3797300 w 5348514"/>
              <a:gd name="connsiteY3" fmla="*/ 960233 h 1185138"/>
              <a:gd name="connsiteX4" fmla="*/ 1490980 w 5348514"/>
              <a:gd name="connsiteY4" fmla="*/ 391273 h 1185138"/>
              <a:gd name="connsiteX5" fmla="*/ 0 w 5348514"/>
              <a:gd name="connsiteY5" fmla="*/ 58533 h 1185138"/>
              <a:gd name="connsiteX0" fmla="*/ 0 w 5348514"/>
              <a:gd name="connsiteY0" fmla="*/ 48087 h 1174692"/>
              <a:gd name="connsiteX1" fmla="*/ 3741420 w 5348514"/>
              <a:gd name="connsiteY1" fmla="*/ 67318 h 1174692"/>
              <a:gd name="connsiteX2" fmla="*/ 5348514 w 5348514"/>
              <a:gd name="connsiteY2" fmla="*/ 1131216 h 1174692"/>
              <a:gd name="connsiteX3" fmla="*/ 3797300 w 5348514"/>
              <a:gd name="connsiteY3" fmla="*/ 949787 h 1174692"/>
              <a:gd name="connsiteX4" fmla="*/ 1490980 w 5348514"/>
              <a:gd name="connsiteY4" fmla="*/ 380827 h 1174692"/>
              <a:gd name="connsiteX5" fmla="*/ 0 w 5348514"/>
              <a:gd name="connsiteY5" fmla="*/ 48087 h 117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48514" h="1174692">
                <a:moveTo>
                  <a:pt x="0" y="48087"/>
                </a:moveTo>
                <a:cubicBezTo>
                  <a:pt x="190500" y="-23880"/>
                  <a:pt x="3533140" y="-13115"/>
                  <a:pt x="3741420" y="67318"/>
                </a:cubicBezTo>
                <a:cubicBezTo>
                  <a:pt x="4041987" y="276445"/>
                  <a:pt x="4849827" y="731589"/>
                  <a:pt x="5348514" y="1131216"/>
                </a:cubicBezTo>
                <a:cubicBezTo>
                  <a:pt x="4980214" y="1296316"/>
                  <a:pt x="3911600" y="937087"/>
                  <a:pt x="3797300" y="949787"/>
                </a:cubicBezTo>
                <a:cubicBezTo>
                  <a:pt x="2650067" y="776220"/>
                  <a:pt x="1820333" y="475654"/>
                  <a:pt x="1490980" y="380827"/>
                </a:cubicBezTo>
                <a:cubicBezTo>
                  <a:pt x="587587" y="231814"/>
                  <a:pt x="336973" y="192020"/>
                  <a:pt x="0" y="48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23" name="Kombinationstegning: figur 22">
            <a:extLst>
              <a:ext uri="{FF2B5EF4-FFF2-40B4-BE49-F238E27FC236}">
                <a16:creationId xmlns:a16="http://schemas.microsoft.com/office/drawing/2014/main" id="{3335951D-C9A7-9045-A130-6EB45E194DFF}"/>
              </a:ext>
            </a:extLst>
          </p:cNvPr>
          <p:cNvSpPr/>
          <p:nvPr/>
        </p:nvSpPr>
        <p:spPr>
          <a:xfrm>
            <a:off x="9764454" y="4472940"/>
            <a:ext cx="2282766" cy="1447800"/>
          </a:xfrm>
          <a:custGeom>
            <a:avLst/>
            <a:gdLst>
              <a:gd name="connsiteX0" fmla="*/ 304800 w 2278380"/>
              <a:gd name="connsiteY0" fmla="*/ 0 h 1447800"/>
              <a:gd name="connsiteX1" fmla="*/ 53340 w 2278380"/>
              <a:gd name="connsiteY1" fmla="*/ 30480 h 1447800"/>
              <a:gd name="connsiteX2" fmla="*/ 0 w 2278380"/>
              <a:gd name="connsiteY2" fmla="*/ 175260 h 1447800"/>
              <a:gd name="connsiteX3" fmla="*/ 358140 w 2278380"/>
              <a:gd name="connsiteY3" fmla="*/ 381000 h 1447800"/>
              <a:gd name="connsiteX4" fmla="*/ 1965960 w 2278380"/>
              <a:gd name="connsiteY4" fmla="*/ 1325880 h 1447800"/>
              <a:gd name="connsiteX5" fmla="*/ 2278380 w 2278380"/>
              <a:gd name="connsiteY5" fmla="*/ 1447800 h 1447800"/>
              <a:gd name="connsiteX0" fmla="*/ 304800 w 2278380"/>
              <a:gd name="connsiteY0" fmla="*/ 0 h 1447800"/>
              <a:gd name="connsiteX1" fmla="*/ 53340 w 2278380"/>
              <a:gd name="connsiteY1" fmla="*/ 30480 h 1447800"/>
              <a:gd name="connsiteX2" fmla="*/ 0 w 2278380"/>
              <a:gd name="connsiteY2" fmla="*/ 175260 h 1447800"/>
              <a:gd name="connsiteX3" fmla="*/ 358140 w 2278380"/>
              <a:gd name="connsiteY3" fmla="*/ 381000 h 1447800"/>
              <a:gd name="connsiteX4" fmla="*/ 1965960 w 2278380"/>
              <a:gd name="connsiteY4" fmla="*/ 1325880 h 1447800"/>
              <a:gd name="connsiteX5" fmla="*/ 2278380 w 2278380"/>
              <a:gd name="connsiteY5" fmla="*/ 1447800 h 1447800"/>
              <a:gd name="connsiteX0" fmla="*/ 304800 w 2278380"/>
              <a:gd name="connsiteY0" fmla="*/ 0 h 1447800"/>
              <a:gd name="connsiteX1" fmla="*/ 53340 w 2278380"/>
              <a:gd name="connsiteY1" fmla="*/ 30480 h 1447800"/>
              <a:gd name="connsiteX2" fmla="*/ 0 w 2278380"/>
              <a:gd name="connsiteY2" fmla="*/ 175260 h 1447800"/>
              <a:gd name="connsiteX3" fmla="*/ 358140 w 2278380"/>
              <a:gd name="connsiteY3" fmla="*/ 381000 h 1447800"/>
              <a:gd name="connsiteX4" fmla="*/ 1965960 w 2278380"/>
              <a:gd name="connsiteY4" fmla="*/ 1325880 h 1447800"/>
              <a:gd name="connsiteX5" fmla="*/ 2278380 w 2278380"/>
              <a:gd name="connsiteY5" fmla="*/ 1447800 h 1447800"/>
              <a:gd name="connsiteX0" fmla="*/ 309186 w 2282766"/>
              <a:gd name="connsiteY0" fmla="*/ 0 h 1447800"/>
              <a:gd name="connsiteX1" fmla="*/ 57726 w 2282766"/>
              <a:gd name="connsiteY1" fmla="*/ 30480 h 1447800"/>
              <a:gd name="connsiteX2" fmla="*/ 4386 w 2282766"/>
              <a:gd name="connsiteY2" fmla="*/ 175260 h 1447800"/>
              <a:gd name="connsiteX3" fmla="*/ 362526 w 2282766"/>
              <a:gd name="connsiteY3" fmla="*/ 381000 h 1447800"/>
              <a:gd name="connsiteX4" fmla="*/ 1970346 w 2282766"/>
              <a:gd name="connsiteY4" fmla="*/ 1325880 h 1447800"/>
              <a:gd name="connsiteX5" fmla="*/ 2282766 w 2282766"/>
              <a:gd name="connsiteY5" fmla="*/ 1447800 h 1447800"/>
              <a:gd name="connsiteX0" fmla="*/ 309186 w 2282766"/>
              <a:gd name="connsiteY0" fmla="*/ 0 h 1447800"/>
              <a:gd name="connsiteX1" fmla="*/ 57726 w 2282766"/>
              <a:gd name="connsiteY1" fmla="*/ 30480 h 1447800"/>
              <a:gd name="connsiteX2" fmla="*/ 4386 w 2282766"/>
              <a:gd name="connsiteY2" fmla="*/ 175260 h 1447800"/>
              <a:gd name="connsiteX3" fmla="*/ 583506 w 2282766"/>
              <a:gd name="connsiteY3" fmla="*/ 518160 h 1447800"/>
              <a:gd name="connsiteX4" fmla="*/ 1970346 w 2282766"/>
              <a:gd name="connsiteY4" fmla="*/ 1325880 h 1447800"/>
              <a:gd name="connsiteX5" fmla="*/ 2282766 w 2282766"/>
              <a:gd name="connsiteY5" fmla="*/ 1447800 h 1447800"/>
              <a:gd name="connsiteX0" fmla="*/ 309186 w 2282766"/>
              <a:gd name="connsiteY0" fmla="*/ 0 h 1447800"/>
              <a:gd name="connsiteX1" fmla="*/ 57726 w 2282766"/>
              <a:gd name="connsiteY1" fmla="*/ 30480 h 1447800"/>
              <a:gd name="connsiteX2" fmla="*/ 4386 w 2282766"/>
              <a:gd name="connsiteY2" fmla="*/ 175260 h 1447800"/>
              <a:gd name="connsiteX3" fmla="*/ 583506 w 2282766"/>
              <a:gd name="connsiteY3" fmla="*/ 518160 h 1447800"/>
              <a:gd name="connsiteX4" fmla="*/ 1970346 w 2282766"/>
              <a:gd name="connsiteY4" fmla="*/ 1325880 h 1447800"/>
              <a:gd name="connsiteX5" fmla="*/ 2282766 w 2282766"/>
              <a:gd name="connsiteY5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2766" h="1447800">
                <a:moveTo>
                  <a:pt x="309186" y="0"/>
                </a:moveTo>
                <a:lnTo>
                  <a:pt x="57726" y="30480"/>
                </a:lnTo>
                <a:cubicBezTo>
                  <a:pt x="39946" y="78740"/>
                  <a:pt x="-15934" y="66040"/>
                  <a:pt x="4386" y="175260"/>
                </a:cubicBezTo>
                <a:cubicBezTo>
                  <a:pt x="192346" y="289560"/>
                  <a:pt x="464126" y="449580"/>
                  <a:pt x="583506" y="518160"/>
                </a:cubicBezTo>
                <a:lnTo>
                  <a:pt x="1970346" y="1325880"/>
                </a:lnTo>
                <a:cubicBezTo>
                  <a:pt x="2249746" y="1518920"/>
                  <a:pt x="2178626" y="1407160"/>
                  <a:pt x="2282766" y="1447800"/>
                </a:cubicBezTo>
              </a:path>
            </a:pathLst>
          </a:custGeom>
          <a:noFill/>
          <a:ln w="38100">
            <a:solidFill>
              <a:srgbClr val="F8F8F8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35908D46-A3A4-A7F6-D635-45894A2EDF92}"/>
              </a:ext>
            </a:extLst>
          </p:cNvPr>
          <p:cNvSpPr txBox="1">
            <a:spLocks/>
          </p:cNvSpPr>
          <p:nvPr/>
        </p:nvSpPr>
        <p:spPr>
          <a:xfrm>
            <a:off x="218243" y="501347"/>
            <a:ext cx="9614100" cy="618565"/>
          </a:xfrm>
          <a:prstGeom prst="rect">
            <a:avLst/>
          </a:prstGeom>
        </p:spPr>
        <p:txBody>
          <a:bodyPr vert="horz" lIns="91440" tIns="36000" rIns="91440" bIns="45720" rtlCol="0" anchor="t">
            <a:noAutofit/>
          </a:bodyPr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>
                <a:solidFill>
                  <a:schemeClr val="tx2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r>
              <a:rPr lang="da-DK" dirty="0"/>
              <a:t>Det Grønne Loop</a:t>
            </a:r>
          </a:p>
        </p:txBody>
      </p:sp>
      <p:sp>
        <p:nvSpPr>
          <p:cNvPr id="7" name="Pladsholder til tekst 5">
            <a:extLst>
              <a:ext uri="{FF2B5EF4-FFF2-40B4-BE49-F238E27FC236}">
                <a16:creationId xmlns:a16="http://schemas.microsoft.com/office/drawing/2014/main" id="{905F77E9-FF10-CB66-E69E-5011DEEF8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243" y="1218524"/>
            <a:ext cx="9614100" cy="4269564"/>
          </a:xfrm>
        </p:spPr>
        <p:txBody>
          <a:bodyPr/>
          <a:lstStyle/>
          <a:p>
            <a:r>
              <a:rPr lang="da-DK" dirty="0"/>
              <a:t>3. Cykelbanen</a:t>
            </a:r>
          </a:p>
        </p:txBody>
      </p:sp>
      <p:sp>
        <p:nvSpPr>
          <p:cNvPr id="3" name="Pladsholder til tekst 1">
            <a:extLst>
              <a:ext uri="{FF2B5EF4-FFF2-40B4-BE49-F238E27FC236}">
                <a16:creationId xmlns:a16="http://schemas.microsoft.com/office/drawing/2014/main" id="{C86220DD-548C-37A6-404F-DD9C82B18585}"/>
              </a:ext>
            </a:extLst>
          </p:cNvPr>
          <p:cNvSpPr txBox="1">
            <a:spLocks/>
          </p:cNvSpPr>
          <p:nvPr/>
        </p:nvSpPr>
        <p:spPr>
          <a:xfrm>
            <a:off x="3413346" y="6331653"/>
            <a:ext cx="8658688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”Cykelbanelomme” på Det grønne Loop. Mulighed for nye møder/fællesskaber på tværs gennem leg og aktivitet  </a:t>
            </a:r>
          </a:p>
        </p:txBody>
      </p:sp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D72796BF-F628-A160-36A1-265DF69BF889}"/>
              </a:ext>
            </a:extLst>
          </p:cNvPr>
          <p:cNvSpPr txBox="1">
            <a:spLocks/>
          </p:cNvSpPr>
          <p:nvPr/>
        </p:nvSpPr>
        <p:spPr>
          <a:xfrm>
            <a:off x="2840093" y="1628176"/>
            <a:ext cx="1000796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 err="1"/>
              <a:t>Egeplinte</a:t>
            </a:r>
            <a:endParaRPr lang="da-DK" b="1" dirty="0"/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5049128E-1A65-F94D-B780-7FAE13C57D4C}"/>
              </a:ext>
            </a:extLst>
          </p:cNvPr>
          <p:cNvSpPr txBox="1">
            <a:spLocks/>
          </p:cNvSpPr>
          <p:nvPr/>
        </p:nvSpPr>
        <p:spPr>
          <a:xfrm>
            <a:off x="7183830" y="3523900"/>
            <a:ext cx="3933750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Cykelbane med oplevelser for alle aldersgrupper</a:t>
            </a:r>
          </a:p>
        </p:txBody>
      </p:sp>
      <p:sp>
        <p:nvSpPr>
          <p:cNvPr id="8" name="Pladsholder til tekst 1">
            <a:extLst>
              <a:ext uri="{FF2B5EF4-FFF2-40B4-BE49-F238E27FC236}">
                <a16:creationId xmlns:a16="http://schemas.microsoft.com/office/drawing/2014/main" id="{3FD7A416-1B53-7D50-F43C-F451AB9624C0}"/>
              </a:ext>
            </a:extLst>
          </p:cNvPr>
          <p:cNvSpPr txBox="1">
            <a:spLocks/>
          </p:cNvSpPr>
          <p:nvPr/>
        </p:nvSpPr>
        <p:spPr>
          <a:xfrm>
            <a:off x="58267" y="3523900"/>
            <a:ext cx="2657957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Cykelbane kombineres med natur</a:t>
            </a:r>
          </a:p>
        </p:txBody>
      </p:sp>
    </p:spTree>
    <p:extLst>
      <p:ext uri="{BB962C8B-B14F-4D97-AF65-F5344CB8AC3E}">
        <p14:creationId xmlns:p14="http://schemas.microsoft.com/office/powerpoint/2010/main" val="13638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600B4E9-FF6C-E0E0-D892-E8C92A7DF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2622FA-FDDD-ABDE-E17C-771DEBD4C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43" y="501347"/>
            <a:ext cx="9614100" cy="618565"/>
          </a:xfrm>
        </p:spPr>
        <p:txBody>
          <a:bodyPr/>
          <a:lstStyle/>
          <a:p>
            <a:r>
              <a:rPr lang="da-DK" dirty="0"/>
              <a:t>Det Grønne Loop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1B7D8CFD-9E8C-B04F-97E0-33D898337E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243" y="1218524"/>
            <a:ext cx="9614100" cy="4269564"/>
          </a:xfrm>
        </p:spPr>
        <p:txBody>
          <a:bodyPr/>
          <a:lstStyle/>
          <a:p>
            <a:r>
              <a:rPr lang="da-DK" dirty="0"/>
              <a:t>4.Vandets vej</a:t>
            </a:r>
          </a:p>
        </p:txBody>
      </p:sp>
      <p:pic>
        <p:nvPicPr>
          <p:cNvPr id="8" name="Picture 6" descr="Året, der gik i Ørestad 2021 • Ørestad">
            <a:extLst>
              <a:ext uri="{FF2B5EF4-FFF2-40B4-BE49-F238E27FC236}">
                <a16:creationId xmlns:a16="http://schemas.microsoft.com/office/drawing/2014/main" id="{C0E4A979-FB54-55C4-94FC-3E51CC029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45133" b="4848"/>
          <a:stretch/>
        </p:blipFill>
        <p:spPr bwMode="auto">
          <a:xfrm>
            <a:off x="5374698" y="5040193"/>
            <a:ext cx="4234377" cy="17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indevang Vej – DNNK">
            <a:extLst>
              <a:ext uri="{FF2B5EF4-FFF2-40B4-BE49-F238E27FC236}">
                <a16:creationId xmlns:a16="http://schemas.microsoft.com/office/drawing/2014/main" id="{82284D55-52C2-8977-0077-D058B0E32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1" t="28472" r="14522" b="12778"/>
          <a:stretch/>
        </p:blipFill>
        <p:spPr bwMode="auto">
          <a:xfrm>
            <a:off x="5031148" y="76781"/>
            <a:ext cx="3089339" cy="1810094"/>
          </a:xfrm>
          <a:prstGeom prst="rect">
            <a:avLst/>
          </a:prstGeom>
          <a:noFill/>
          <a:scene3d>
            <a:camera prst="orthographicFront">
              <a:rot lat="0" lon="2099999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7546E4D-E44B-C695-1EB0-570D7E060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38" b="5562"/>
          <a:stretch/>
        </p:blipFill>
        <p:spPr>
          <a:xfrm>
            <a:off x="239412" y="4179480"/>
            <a:ext cx="1189437" cy="256454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663D557-6B3E-0735-E6D6-D80B754C7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298" y="2012971"/>
            <a:ext cx="10221520" cy="2923698"/>
          </a:xfrm>
          <a:prstGeom prst="rect">
            <a:avLst/>
          </a:prstGeom>
        </p:spPr>
      </p:pic>
      <p:pic>
        <p:nvPicPr>
          <p:cNvPr id="13" name="Picture 6" descr="Billedresultat for pusterummet">
            <a:extLst>
              <a:ext uri="{FF2B5EF4-FFF2-40B4-BE49-F238E27FC236}">
                <a16:creationId xmlns:a16="http://schemas.microsoft.com/office/drawing/2014/main" id="{0DB3303E-8C10-9C82-B589-FE5B31847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t="45404" r="37102" b="33824"/>
          <a:stretch/>
        </p:blipFill>
        <p:spPr bwMode="auto">
          <a:xfrm>
            <a:off x="9735716" y="5522205"/>
            <a:ext cx="2284312" cy="12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øde træer får nyt liv i Ørestads parker • Ørestad">
            <a:extLst>
              <a:ext uri="{FF2B5EF4-FFF2-40B4-BE49-F238E27FC236}">
                <a16:creationId xmlns:a16="http://schemas.microsoft.com/office/drawing/2014/main" id="{1A168622-7AB2-3260-4B60-B36D53169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5" b="11442"/>
          <a:stretch/>
        </p:blipFill>
        <p:spPr bwMode="auto">
          <a:xfrm>
            <a:off x="8207573" y="76780"/>
            <a:ext cx="3854437" cy="181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8FB888F6-CE22-9281-44DF-F8D2F5985663}"/>
              </a:ext>
            </a:extLst>
          </p:cNvPr>
          <p:cNvSpPr/>
          <p:nvPr/>
        </p:nvSpPr>
        <p:spPr>
          <a:xfrm>
            <a:off x="2109731" y="3505205"/>
            <a:ext cx="3657601" cy="457199"/>
          </a:xfrm>
          <a:custGeom>
            <a:avLst/>
            <a:gdLst>
              <a:gd name="connsiteX0" fmla="*/ 0 w 3810000"/>
              <a:gd name="connsiteY0" fmla="*/ 315685 h 315685"/>
              <a:gd name="connsiteX1" fmla="*/ 2601685 w 3810000"/>
              <a:gd name="connsiteY1" fmla="*/ 130628 h 315685"/>
              <a:gd name="connsiteX2" fmla="*/ 3810000 w 3810000"/>
              <a:gd name="connsiteY2" fmla="*/ 108857 h 315685"/>
              <a:gd name="connsiteX3" fmla="*/ 3254828 w 3810000"/>
              <a:gd name="connsiteY3" fmla="*/ 0 h 315685"/>
              <a:gd name="connsiteX4" fmla="*/ 2884714 w 3810000"/>
              <a:gd name="connsiteY4" fmla="*/ 0 h 315685"/>
              <a:gd name="connsiteX5" fmla="*/ 2862942 w 3810000"/>
              <a:gd name="connsiteY5" fmla="*/ 0 h 315685"/>
              <a:gd name="connsiteX0" fmla="*/ 0 w 3810000"/>
              <a:gd name="connsiteY0" fmla="*/ 315685 h 315685"/>
              <a:gd name="connsiteX1" fmla="*/ 2601685 w 3810000"/>
              <a:gd name="connsiteY1" fmla="*/ 130628 h 315685"/>
              <a:gd name="connsiteX2" fmla="*/ 3810000 w 3810000"/>
              <a:gd name="connsiteY2" fmla="*/ 108857 h 315685"/>
              <a:gd name="connsiteX3" fmla="*/ 3254828 w 3810000"/>
              <a:gd name="connsiteY3" fmla="*/ 0 h 315685"/>
              <a:gd name="connsiteX4" fmla="*/ 2884714 w 3810000"/>
              <a:gd name="connsiteY4" fmla="*/ 0 h 315685"/>
              <a:gd name="connsiteX5" fmla="*/ 2862942 w 3810000"/>
              <a:gd name="connsiteY5" fmla="*/ 0 h 315685"/>
              <a:gd name="connsiteX0" fmla="*/ 0 w 3810000"/>
              <a:gd name="connsiteY0" fmla="*/ 315685 h 315685"/>
              <a:gd name="connsiteX1" fmla="*/ 2601685 w 3810000"/>
              <a:gd name="connsiteY1" fmla="*/ 130628 h 315685"/>
              <a:gd name="connsiteX2" fmla="*/ 3810000 w 3810000"/>
              <a:gd name="connsiteY2" fmla="*/ 108857 h 315685"/>
              <a:gd name="connsiteX3" fmla="*/ 3254828 w 3810000"/>
              <a:gd name="connsiteY3" fmla="*/ 0 h 315685"/>
              <a:gd name="connsiteX4" fmla="*/ 2884714 w 3810000"/>
              <a:gd name="connsiteY4" fmla="*/ 0 h 315685"/>
              <a:gd name="connsiteX5" fmla="*/ 2862942 w 3810000"/>
              <a:gd name="connsiteY5" fmla="*/ 0 h 315685"/>
              <a:gd name="connsiteX0" fmla="*/ 0 w 3810000"/>
              <a:gd name="connsiteY0" fmla="*/ 315685 h 315685"/>
              <a:gd name="connsiteX1" fmla="*/ 2601685 w 3810000"/>
              <a:gd name="connsiteY1" fmla="*/ 130628 h 315685"/>
              <a:gd name="connsiteX2" fmla="*/ 3810000 w 3810000"/>
              <a:gd name="connsiteY2" fmla="*/ 108857 h 315685"/>
              <a:gd name="connsiteX3" fmla="*/ 3254828 w 3810000"/>
              <a:gd name="connsiteY3" fmla="*/ 0 h 315685"/>
              <a:gd name="connsiteX4" fmla="*/ 2884714 w 3810000"/>
              <a:gd name="connsiteY4" fmla="*/ 0 h 315685"/>
              <a:gd name="connsiteX5" fmla="*/ 2862942 w 3810000"/>
              <a:gd name="connsiteY5" fmla="*/ 0 h 315685"/>
              <a:gd name="connsiteX0" fmla="*/ 0 w 3810000"/>
              <a:gd name="connsiteY0" fmla="*/ 315685 h 315685"/>
              <a:gd name="connsiteX1" fmla="*/ 2601685 w 3810000"/>
              <a:gd name="connsiteY1" fmla="*/ 130628 h 315685"/>
              <a:gd name="connsiteX2" fmla="*/ 3810000 w 3810000"/>
              <a:gd name="connsiteY2" fmla="*/ 108857 h 315685"/>
              <a:gd name="connsiteX3" fmla="*/ 3254828 w 3810000"/>
              <a:gd name="connsiteY3" fmla="*/ 0 h 315685"/>
              <a:gd name="connsiteX4" fmla="*/ 2884714 w 3810000"/>
              <a:gd name="connsiteY4" fmla="*/ 0 h 315685"/>
              <a:gd name="connsiteX5" fmla="*/ 2862942 w 3810000"/>
              <a:gd name="connsiteY5" fmla="*/ 0 h 315685"/>
              <a:gd name="connsiteX0" fmla="*/ 0 w 3810000"/>
              <a:gd name="connsiteY0" fmla="*/ 315685 h 315685"/>
              <a:gd name="connsiteX1" fmla="*/ 2601685 w 3810000"/>
              <a:gd name="connsiteY1" fmla="*/ 130628 h 315685"/>
              <a:gd name="connsiteX2" fmla="*/ 3810000 w 3810000"/>
              <a:gd name="connsiteY2" fmla="*/ 108857 h 315685"/>
              <a:gd name="connsiteX3" fmla="*/ 3254828 w 3810000"/>
              <a:gd name="connsiteY3" fmla="*/ 0 h 315685"/>
              <a:gd name="connsiteX4" fmla="*/ 2884714 w 3810000"/>
              <a:gd name="connsiteY4" fmla="*/ 0 h 315685"/>
              <a:gd name="connsiteX0" fmla="*/ 0 w 3810000"/>
              <a:gd name="connsiteY0" fmla="*/ 391885 h 391885"/>
              <a:gd name="connsiteX1" fmla="*/ 2601685 w 3810000"/>
              <a:gd name="connsiteY1" fmla="*/ 206828 h 391885"/>
              <a:gd name="connsiteX2" fmla="*/ 3810000 w 3810000"/>
              <a:gd name="connsiteY2" fmla="*/ 185057 h 391885"/>
              <a:gd name="connsiteX3" fmla="*/ 3254828 w 3810000"/>
              <a:gd name="connsiteY3" fmla="*/ 76200 h 391885"/>
              <a:gd name="connsiteX4" fmla="*/ 2895600 w 3810000"/>
              <a:gd name="connsiteY4" fmla="*/ 0 h 391885"/>
              <a:gd name="connsiteX0" fmla="*/ 0 w 3812228"/>
              <a:gd name="connsiteY0" fmla="*/ 391885 h 391885"/>
              <a:gd name="connsiteX1" fmla="*/ 2601685 w 3812228"/>
              <a:gd name="connsiteY1" fmla="*/ 206828 h 391885"/>
              <a:gd name="connsiteX2" fmla="*/ 3810000 w 3812228"/>
              <a:gd name="connsiteY2" fmla="*/ 185057 h 391885"/>
              <a:gd name="connsiteX3" fmla="*/ 2895600 w 3812228"/>
              <a:gd name="connsiteY3" fmla="*/ 0 h 391885"/>
              <a:gd name="connsiteX0" fmla="*/ 0 w 3812228"/>
              <a:gd name="connsiteY0" fmla="*/ 391885 h 391885"/>
              <a:gd name="connsiteX1" fmla="*/ 2601685 w 3812228"/>
              <a:gd name="connsiteY1" fmla="*/ 206828 h 391885"/>
              <a:gd name="connsiteX2" fmla="*/ 3810000 w 3812228"/>
              <a:gd name="connsiteY2" fmla="*/ 185057 h 391885"/>
              <a:gd name="connsiteX3" fmla="*/ 2895600 w 3812228"/>
              <a:gd name="connsiteY3" fmla="*/ 0 h 391885"/>
              <a:gd name="connsiteX0" fmla="*/ 0 w 3801373"/>
              <a:gd name="connsiteY0" fmla="*/ 391885 h 391885"/>
              <a:gd name="connsiteX1" fmla="*/ 2601685 w 3801373"/>
              <a:gd name="connsiteY1" fmla="*/ 206828 h 391885"/>
              <a:gd name="connsiteX2" fmla="*/ 3799115 w 3801373"/>
              <a:gd name="connsiteY2" fmla="*/ 185057 h 391885"/>
              <a:gd name="connsiteX3" fmla="*/ 2895600 w 3801373"/>
              <a:gd name="connsiteY3" fmla="*/ 0 h 391885"/>
              <a:gd name="connsiteX0" fmla="*/ 0 w 3799115"/>
              <a:gd name="connsiteY0" fmla="*/ 391885 h 391885"/>
              <a:gd name="connsiteX1" fmla="*/ 2601685 w 3799115"/>
              <a:gd name="connsiteY1" fmla="*/ 206828 h 391885"/>
              <a:gd name="connsiteX2" fmla="*/ 3799115 w 3799115"/>
              <a:gd name="connsiteY2" fmla="*/ 185057 h 391885"/>
              <a:gd name="connsiteX3" fmla="*/ 2895600 w 3799115"/>
              <a:gd name="connsiteY3" fmla="*/ 0 h 391885"/>
              <a:gd name="connsiteX0" fmla="*/ 0 w 3799115"/>
              <a:gd name="connsiteY0" fmla="*/ 424542 h 424542"/>
              <a:gd name="connsiteX1" fmla="*/ 2601685 w 3799115"/>
              <a:gd name="connsiteY1" fmla="*/ 239485 h 424542"/>
              <a:gd name="connsiteX2" fmla="*/ 3799115 w 3799115"/>
              <a:gd name="connsiteY2" fmla="*/ 217714 h 424542"/>
              <a:gd name="connsiteX3" fmla="*/ 3058886 w 3799115"/>
              <a:gd name="connsiteY3" fmla="*/ 0 h 424542"/>
              <a:gd name="connsiteX0" fmla="*/ 0 w 3657601"/>
              <a:gd name="connsiteY0" fmla="*/ 424542 h 424542"/>
              <a:gd name="connsiteX1" fmla="*/ 2601685 w 3657601"/>
              <a:gd name="connsiteY1" fmla="*/ 239485 h 424542"/>
              <a:gd name="connsiteX2" fmla="*/ 3657601 w 3657601"/>
              <a:gd name="connsiteY2" fmla="*/ 261257 h 424542"/>
              <a:gd name="connsiteX3" fmla="*/ 3058886 w 3657601"/>
              <a:gd name="connsiteY3" fmla="*/ 0 h 424542"/>
              <a:gd name="connsiteX0" fmla="*/ 0 w 3657601"/>
              <a:gd name="connsiteY0" fmla="*/ 424542 h 424542"/>
              <a:gd name="connsiteX1" fmla="*/ 2656113 w 3657601"/>
              <a:gd name="connsiteY1" fmla="*/ 380999 h 424542"/>
              <a:gd name="connsiteX2" fmla="*/ 3657601 w 3657601"/>
              <a:gd name="connsiteY2" fmla="*/ 261257 h 424542"/>
              <a:gd name="connsiteX3" fmla="*/ 3058886 w 3657601"/>
              <a:gd name="connsiteY3" fmla="*/ 0 h 424542"/>
              <a:gd name="connsiteX0" fmla="*/ 0 w 3657601"/>
              <a:gd name="connsiteY0" fmla="*/ 424542 h 424542"/>
              <a:gd name="connsiteX1" fmla="*/ 2656113 w 3657601"/>
              <a:gd name="connsiteY1" fmla="*/ 380999 h 424542"/>
              <a:gd name="connsiteX2" fmla="*/ 3657601 w 3657601"/>
              <a:gd name="connsiteY2" fmla="*/ 261257 h 424542"/>
              <a:gd name="connsiteX3" fmla="*/ 3058886 w 3657601"/>
              <a:gd name="connsiteY3" fmla="*/ 0 h 424542"/>
              <a:gd name="connsiteX0" fmla="*/ 0 w 3657601"/>
              <a:gd name="connsiteY0" fmla="*/ 424542 h 424542"/>
              <a:gd name="connsiteX1" fmla="*/ 2656113 w 3657601"/>
              <a:gd name="connsiteY1" fmla="*/ 380999 h 424542"/>
              <a:gd name="connsiteX2" fmla="*/ 3657601 w 3657601"/>
              <a:gd name="connsiteY2" fmla="*/ 261257 h 424542"/>
              <a:gd name="connsiteX3" fmla="*/ 3058886 w 3657601"/>
              <a:gd name="connsiteY3" fmla="*/ 0 h 424542"/>
              <a:gd name="connsiteX0" fmla="*/ 0 w 3657601"/>
              <a:gd name="connsiteY0" fmla="*/ 424542 h 424542"/>
              <a:gd name="connsiteX1" fmla="*/ 2656113 w 3657601"/>
              <a:gd name="connsiteY1" fmla="*/ 380999 h 424542"/>
              <a:gd name="connsiteX2" fmla="*/ 3657601 w 3657601"/>
              <a:gd name="connsiteY2" fmla="*/ 261257 h 424542"/>
              <a:gd name="connsiteX3" fmla="*/ 3058886 w 3657601"/>
              <a:gd name="connsiteY3" fmla="*/ 0 h 424542"/>
              <a:gd name="connsiteX0" fmla="*/ 0 w 3657601"/>
              <a:gd name="connsiteY0" fmla="*/ 424542 h 424542"/>
              <a:gd name="connsiteX1" fmla="*/ 2656113 w 3657601"/>
              <a:gd name="connsiteY1" fmla="*/ 380999 h 424542"/>
              <a:gd name="connsiteX2" fmla="*/ 3657601 w 3657601"/>
              <a:gd name="connsiteY2" fmla="*/ 261257 h 424542"/>
              <a:gd name="connsiteX3" fmla="*/ 3058886 w 3657601"/>
              <a:gd name="connsiteY3" fmla="*/ 0 h 424542"/>
              <a:gd name="connsiteX0" fmla="*/ 0 w 3657601"/>
              <a:gd name="connsiteY0" fmla="*/ 424542 h 424542"/>
              <a:gd name="connsiteX1" fmla="*/ 2656113 w 3657601"/>
              <a:gd name="connsiteY1" fmla="*/ 380999 h 424542"/>
              <a:gd name="connsiteX2" fmla="*/ 3657601 w 3657601"/>
              <a:gd name="connsiteY2" fmla="*/ 261257 h 424542"/>
              <a:gd name="connsiteX3" fmla="*/ 3058886 w 3657601"/>
              <a:gd name="connsiteY3" fmla="*/ 0 h 424542"/>
              <a:gd name="connsiteX0" fmla="*/ 0 w 3657601"/>
              <a:gd name="connsiteY0" fmla="*/ 315685 h 315685"/>
              <a:gd name="connsiteX1" fmla="*/ 2656113 w 3657601"/>
              <a:gd name="connsiteY1" fmla="*/ 272142 h 315685"/>
              <a:gd name="connsiteX2" fmla="*/ 3657601 w 3657601"/>
              <a:gd name="connsiteY2" fmla="*/ 152400 h 315685"/>
              <a:gd name="connsiteX3" fmla="*/ 2971800 w 3657601"/>
              <a:gd name="connsiteY3" fmla="*/ 0 h 315685"/>
              <a:gd name="connsiteX0" fmla="*/ 0 w 3657601"/>
              <a:gd name="connsiteY0" fmla="*/ 457199 h 457199"/>
              <a:gd name="connsiteX1" fmla="*/ 2656113 w 3657601"/>
              <a:gd name="connsiteY1" fmla="*/ 413656 h 457199"/>
              <a:gd name="connsiteX2" fmla="*/ 3657601 w 3657601"/>
              <a:gd name="connsiteY2" fmla="*/ 293914 h 457199"/>
              <a:gd name="connsiteX3" fmla="*/ 2775857 w 3657601"/>
              <a:gd name="connsiteY3" fmla="*/ 0 h 45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1" h="457199">
                <a:moveTo>
                  <a:pt x="0" y="457199"/>
                </a:moveTo>
                <a:lnTo>
                  <a:pt x="2656113" y="413656"/>
                </a:lnTo>
                <a:cubicBezTo>
                  <a:pt x="3058885" y="406399"/>
                  <a:pt x="3592287" y="518885"/>
                  <a:pt x="3657601" y="293914"/>
                </a:cubicBezTo>
                <a:cubicBezTo>
                  <a:pt x="3554187" y="9071"/>
                  <a:pt x="3162299" y="332469"/>
                  <a:pt x="2775857" y="0"/>
                </a:cubicBezTo>
              </a:path>
            </a:pathLst>
          </a:custGeom>
          <a:noFill/>
          <a:ln w="38100">
            <a:solidFill>
              <a:srgbClr val="F8F8F8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Kombinationstegning: figur 15">
            <a:extLst>
              <a:ext uri="{FF2B5EF4-FFF2-40B4-BE49-F238E27FC236}">
                <a16:creationId xmlns:a16="http://schemas.microsoft.com/office/drawing/2014/main" id="{D18C160C-D377-ED89-0001-347DB68FD680}"/>
              </a:ext>
            </a:extLst>
          </p:cNvPr>
          <p:cNvSpPr/>
          <p:nvPr/>
        </p:nvSpPr>
        <p:spPr>
          <a:xfrm>
            <a:off x="5774208" y="3491064"/>
            <a:ext cx="4656021" cy="1153200"/>
          </a:xfrm>
          <a:custGeom>
            <a:avLst/>
            <a:gdLst>
              <a:gd name="connsiteX0" fmla="*/ 1632857 w 5649686"/>
              <a:gd name="connsiteY0" fmla="*/ 0 h 1360715"/>
              <a:gd name="connsiteX1" fmla="*/ 370115 w 5649686"/>
              <a:gd name="connsiteY1" fmla="*/ 130629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100943 w 5649686"/>
              <a:gd name="connsiteY4" fmla="*/ 1023258 h 1360715"/>
              <a:gd name="connsiteX5" fmla="*/ 2416629 w 5649686"/>
              <a:gd name="connsiteY5" fmla="*/ 1284515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370115 w 5649686"/>
              <a:gd name="connsiteY1" fmla="*/ 130629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100943 w 5649686"/>
              <a:gd name="connsiteY4" fmla="*/ 1023258 h 1360715"/>
              <a:gd name="connsiteX5" fmla="*/ 2416629 w 5649686"/>
              <a:gd name="connsiteY5" fmla="*/ 1284515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555172 w 5649686"/>
              <a:gd name="connsiteY1" fmla="*/ 43543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100943 w 5649686"/>
              <a:gd name="connsiteY4" fmla="*/ 1023258 h 1360715"/>
              <a:gd name="connsiteX5" fmla="*/ 2416629 w 5649686"/>
              <a:gd name="connsiteY5" fmla="*/ 1284515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555172 w 5649686"/>
              <a:gd name="connsiteY1" fmla="*/ 43543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100943 w 5649686"/>
              <a:gd name="connsiteY4" fmla="*/ 1023258 h 1360715"/>
              <a:gd name="connsiteX5" fmla="*/ 2416629 w 5649686"/>
              <a:gd name="connsiteY5" fmla="*/ 1284515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555172 w 5649686"/>
              <a:gd name="connsiteY1" fmla="*/ 43543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100943 w 5649686"/>
              <a:gd name="connsiteY4" fmla="*/ 1023258 h 1360715"/>
              <a:gd name="connsiteX5" fmla="*/ 2416629 w 5649686"/>
              <a:gd name="connsiteY5" fmla="*/ 1284515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555172 w 5649686"/>
              <a:gd name="connsiteY1" fmla="*/ 43543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046514 w 5649686"/>
              <a:gd name="connsiteY4" fmla="*/ 1088572 h 1360715"/>
              <a:gd name="connsiteX5" fmla="*/ 2416629 w 5649686"/>
              <a:gd name="connsiteY5" fmla="*/ 1284515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555172 w 5649686"/>
              <a:gd name="connsiteY1" fmla="*/ 43543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046514 w 5649686"/>
              <a:gd name="connsiteY4" fmla="*/ 1088572 h 1360715"/>
              <a:gd name="connsiteX5" fmla="*/ 2754086 w 5649686"/>
              <a:gd name="connsiteY5" fmla="*/ 1240972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555172 w 5649686"/>
              <a:gd name="connsiteY1" fmla="*/ 43543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046514 w 5649686"/>
              <a:gd name="connsiteY4" fmla="*/ 1088572 h 1360715"/>
              <a:gd name="connsiteX5" fmla="*/ 2754086 w 5649686"/>
              <a:gd name="connsiteY5" fmla="*/ 1240972 h 1360715"/>
              <a:gd name="connsiteX6" fmla="*/ 5649686 w 5649686"/>
              <a:gd name="connsiteY6" fmla="*/ 1360715 h 1360715"/>
              <a:gd name="connsiteX0" fmla="*/ 1632857 w 5649686"/>
              <a:gd name="connsiteY0" fmla="*/ 0 h 1360715"/>
              <a:gd name="connsiteX1" fmla="*/ 555172 w 5649686"/>
              <a:gd name="connsiteY1" fmla="*/ 43543 h 1360715"/>
              <a:gd name="connsiteX2" fmla="*/ 0 w 5649686"/>
              <a:gd name="connsiteY2" fmla="*/ 141515 h 1360715"/>
              <a:gd name="connsiteX3" fmla="*/ 609600 w 5649686"/>
              <a:gd name="connsiteY3" fmla="*/ 533400 h 1360715"/>
              <a:gd name="connsiteX4" fmla="*/ 2046514 w 5649686"/>
              <a:gd name="connsiteY4" fmla="*/ 1088572 h 1360715"/>
              <a:gd name="connsiteX5" fmla="*/ 2754086 w 5649686"/>
              <a:gd name="connsiteY5" fmla="*/ 1240972 h 1360715"/>
              <a:gd name="connsiteX6" fmla="*/ 5649686 w 5649686"/>
              <a:gd name="connsiteY6" fmla="*/ 1360715 h 1360715"/>
              <a:gd name="connsiteX0" fmla="*/ 1632857 w 5649686"/>
              <a:gd name="connsiteY0" fmla="*/ 0 h 1304903"/>
              <a:gd name="connsiteX1" fmla="*/ 555172 w 5649686"/>
              <a:gd name="connsiteY1" fmla="*/ 43543 h 1304903"/>
              <a:gd name="connsiteX2" fmla="*/ 0 w 5649686"/>
              <a:gd name="connsiteY2" fmla="*/ 141515 h 1304903"/>
              <a:gd name="connsiteX3" fmla="*/ 609600 w 5649686"/>
              <a:gd name="connsiteY3" fmla="*/ 533400 h 1304903"/>
              <a:gd name="connsiteX4" fmla="*/ 2046514 w 5649686"/>
              <a:gd name="connsiteY4" fmla="*/ 1088572 h 1304903"/>
              <a:gd name="connsiteX5" fmla="*/ 2754086 w 5649686"/>
              <a:gd name="connsiteY5" fmla="*/ 1240972 h 1304903"/>
              <a:gd name="connsiteX6" fmla="*/ 5649686 w 5649686"/>
              <a:gd name="connsiteY6" fmla="*/ 1284515 h 1304903"/>
              <a:gd name="connsiteX0" fmla="*/ 1513114 w 5529943"/>
              <a:gd name="connsiteY0" fmla="*/ 0 h 1304903"/>
              <a:gd name="connsiteX1" fmla="*/ 435429 w 5529943"/>
              <a:gd name="connsiteY1" fmla="*/ 43543 h 1304903"/>
              <a:gd name="connsiteX2" fmla="*/ 0 w 5529943"/>
              <a:gd name="connsiteY2" fmla="*/ 195943 h 1304903"/>
              <a:gd name="connsiteX3" fmla="*/ 489857 w 5529943"/>
              <a:gd name="connsiteY3" fmla="*/ 533400 h 1304903"/>
              <a:gd name="connsiteX4" fmla="*/ 1926771 w 5529943"/>
              <a:gd name="connsiteY4" fmla="*/ 1088572 h 1304903"/>
              <a:gd name="connsiteX5" fmla="*/ 2634343 w 5529943"/>
              <a:gd name="connsiteY5" fmla="*/ 1240972 h 1304903"/>
              <a:gd name="connsiteX6" fmla="*/ 5529943 w 5529943"/>
              <a:gd name="connsiteY6" fmla="*/ 1284515 h 1304903"/>
              <a:gd name="connsiteX0" fmla="*/ 1527497 w 5544326"/>
              <a:gd name="connsiteY0" fmla="*/ 0 h 1304903"/>
              <a:gd name="connsiteX1" fmla="*/ 449812 w 5544326"/>
              <a:gd name="connsiteY1" fmla="*/ 43543 h 1304903"/>
              <a:gd name="connsiteX2" fmla="*/ 14383 w 5544326"/>
              <a:gd name="connsiteY2" fmla="*/ 195943 h 1304903"/>
              <a:gd name="connsiteX3" fmla="*/ 504240 w 5544326"/>
              <a:gd name="connsiteY3" fmla="*/ 533400 h 1304903"/>
              <a:gd name="connsiteX4" fmla="*/ 1941154 w 5544326"/>
              <a:gd name="connsiteY4" fmla="*/ 1088572 h 1304903"/>
              <a:gd name="connsiteX5" fmla="*/ 2648726 w 5544326"/>
              <a:gd name="connsiteY5" fmla="*/ 1240972 h 1304903"/>
              <a:gd name="connsiteX6" fmla="*/ 5544326 w 5544326"/>
              <a:gd name="connsiteY6" fmla="*/ 1284515 h 1304903"/>
              <a:gd name="connsiteX0" fmla="*/ 1527497 w 5544326"/>
              <a:gd name="connsiteY0" fmla="*/ 0 h 1304903"/>
              <a:gd name="connsiteX1" fmla="*/ 449812 w 5544326"/>
              <a:gd name="connsiteY1" fmla="*/ 43543 h 1304903"/>
              <a:gd name="connsiteX2" fmla="*/ 14383 w 5544326"/>
              <a:gd name="connsiteY2" fmla="*/ 195943 h 1304903"/>
              <a:gd name="connsiteX3" fmla="*/ 504240 w 5544326"/>
              <a:gd name="connsiteY3" fmla="*/ 533400 h 1304903"/>
              <a:gd name="connsiteX4" fmla="*/ 1941154 w 5544326"/>
              <a:gd name="connsiteY4" fmla="*/ 1088572 h 1304903"/>
              <a:gd name="connsiteX5" fmla="*/ 2648726 w 5544326"/>
              <a:gd name="connsiteY5" fmla="*/ 1240972 h 1304903"/>
              <a:gd name="connsiteX6" fmla="*/ 5544326 w 5544326"/>
              <a:gd name="connsiteY6" fmla="*/ 1284515 h 1304903"/>
              <a:gd name="connsiteX0" fmla="*/ 1867562 w 5884391"/>
              <a:gd name="connsiteY0" fmla="*/ 0 h 1304903"/>
              <a:gd name="connsiteX1" fmla="*/ 789877 w 5884391"/>
              <a:gd name="connsiteY1" fmla="*/ 43543 h 1304903"/>
              <a:gd name="connsiteX2" fmla="*/ 6105 w 5884391"/>
              <a:gd name="connsiteY2" fmla="*/ 195943 h 1304903"/>
              <a:gd name="connsiteX3" fmla="*/ 844305 w 5884391"/>
              <a:gd name="connsiteY3" fmla="*/ 533400 h 1304903"/>
              <a:gd name="connsiteX4" fmla="*/ 2281219 w 5884391"/>
              <a:gd name="connsiteY4" fmla="*/ 1088572 h 1304903"/>
              <a:gd name="connsiteX5" fmla="*/ 2988791 w 5884391"/>
              <a:gd name="connsiteY5" fmla="*/ 1240972 h 1304903"/>
              <a:gd name="connsiteX6" fmla="*/ 5884391 w 5884391"/>
              <a:gd name="connsiteY6" fmla="*/ 1284515 h 1304903"/>
              <a:gd name="connsiteX0" fmla="*/ 1867562 w 3436711"/>
              <a:gd name="connsiteY0" fmla="*/ 0 h 1254373"/>
              <a:gd name="connsiteX1" fmla="*/ 789877 w 3436711"/>
              <a:gd name="connsiteY1" fmla="*/ 43543 h 1254373"/>
              <a:gd name="connsiteX2" fmla="*/ 6105 w 3436711"/>
              <a:gd name="connsiteY2" fmla="*/ 195943 h 1254373"/>
              <a:gd name="connsiteX3" fmla="*/ 844305 w 3436711"/>
              <a:gd name="connsiteY3" fmla="*/ 533400 h 1254373"/>
              <a:gd name="connsiteX4" fmla="*/ 2281219 w 3436711"/>
              <a:gd name="connsiteY4" fmla="*/ 1088572 h 1254373"/>
              <a:gd name="connsiteX5" fmla="*/ 2988791 w 3436711"/>
              <a:gd name="connsiteY5" fmla="*/ 1240972 h 1254373"/>
              <a:gd name="connsiteX6" fmla="*/ 3392651 w 3436711"/>
              <a:gd name="connsiteY6" fmla="*/ 446315 h 1254373"/>
              <a:gd name="connsiteX0" fmla="*/ 1867562 w 3794541"/>
              <a:gd name="connsiteY0" fmla="*/ 0 h 1259170"/>
              <a:gd name="connsiteX1" fmla="*/ 789877 w 3794541"/>
              <a:gd name="connsiteY1" fmla="*/ 43543 h 1259170"/>
              <a:gd name="connsiteX2" fmla="*/ 6105 w 3794541"/>
              <a:gd name="connsiteY2" fmla="*/ 195943 h 1259170"/>
              <a:gd name="connsiteX3" fmla="*/ 844305 w 3794541"/>
              <a:gd name="connsiteY3" fmla="*/ 533400 h 1259170"/>
              <a:gd name="connsiteX4" fmla="*/ 2281219 w 3794541"/>
              <a:gd name="connsiteY4" fmla="*/ 1088572 h 1259170"/>
              <a:gd name="connsiteX5" fmla="*/ 2988791 w 3794541"/>
              <a:gd name="connsiteY5" fmla="*/ 1240972 h 1259170"/>
              <a:gd name="connsiteX6" fmla="*/ 3392651 w 3794541"/>
              <a:gd name="connsiteY6" fmla="*/ 446315 h 1259170"/>
              <a:gd name="connsiteX0" fmla="*/ 1867562 w 3570823"/>
              <a:gd name="connsiteY0" fmla="*/ 0 h 1255413"/>
              <a:gd name="connsiteX1" fmla="*/ 789877 w 3570823"/>
              <a:gd name="connsiteY1" fmla="*/ 43543 h 1255413"/>
              <a:gd name="connsiteX2" fmla="*/ 6105 w 3570823"/>
              <a:gd name="connsiteY2" fmla="*/ 195943 h 1255413"/>
              <a:gd name="connsiteX3" fmla="*/ 844305 w 3570823"/>
              <a:gd name="connsiteY3" fmla="*/ 533400 h 1255413"/>
              <a:gd name="connsiteX4" fmla="*/ 2281219 w 3570823"/>
              <a:gd name="connsiteY4" fmla="*/ 1088572 h 1255413"/>
              <a:gd name="connsiteX5" fmla="*/ 2988791 w 3570823"/>
              <a:gd name="connsiteY5" fmla="*/ 1240972 h 1255413"/>
              <a:gd name="connsiteX6" fmla="*/ 2798291 w 3570823"/>
              <a:gd name="connsiteY6" fmla="*/ 240575 h 1255413"/>
              <a:gd name="connsiteX0" fmla="*/ 1867562 w 4698886"/>
              <a:gd name="connsiteY0" fmla="*/ 0 h 1195396"/>
              <a:gd name="connsiteX1" fmla="*/ 789877 w 4698886"/>
              <a:gd name="connsiteY1" fmla="*/ 43543 h 1195396"/>
              <a:gd name="connsiteX2" fmla="*/ 6105 w 4698886"/>
              <a:gd name="connsiteY2" fmla="*/ 195943 h 1195396"/>
              <a:gd name="connsiteX3" fmla="*/ 844305 w 4698886"/>
              <a:gd name="connsiteY3" fmla="*/ 533400 h 1195396"/>
              <a:gd name="connsiteX4" fmla="*/ 2281219 w 4698886"/>
              <a:gd name="connsiteY4" fmla="*/ 1088572 h 1195396"/>
              <a:gd name="connsiteX5" fmla="*/ 4352771 w 4698886"/>
              <a:gd name="connsiteY5" fmla="*/ 1180012 h 1195396"/>
              <a:gd name="connsiteX6" fmla="*/ 2798291 w 4698886"/>
              <a:gd name="connsiteY6" fmla="*/ 240575 h 1195396"/>
              <a:gd name="connsiteX0" fmla="*/ 1997102 w 4698886"/>
              <a:gd name="connsiteY0" fmla="*/ 127347 h 1155103"/>
              <a:gd name="connsiteX1" fmla="*/ 789877 w 4698886"/>
              <a:gd name="connsiteY1" fmla="*/ 3250 h 1155103"/>
              <a:gd name="connsiteX2" fmla="*/ 6105 w 4698886"/>
              <a:gd name="connsiteY2" fmla="*/ 155650 h 1155103"/>
              <a:gd name="connsiteX3" fmla="*/ 844305 w 4698886"/>
              <a:gd name="connsiteY3" fmla="*/ 493107 h 1155103"/>
              <a:gd name="connsiteX4" fmla="*/ 2281219 w 4698886"/>
              <a:gd name="connsiteY4" fmla="*/ 1048279 h 1155103"/>
              <a:gd name="connsiteX5" fmla="*/ 4352771 w 4698886"/>
              <a:gd name="connsiteY5" fmla="*/ 1139719 h 1155103"/>
              <a:gd name="connsiteX6" fmla="*/ 2798291 w 4698886"/>
              <a:gd name="connsiteY6" fmla="*/ 200282 h 1155103"/>
              <a:gd name="connsiteX0" fmla="*/ 1997102 w 4659317"/>
              <a:gd name="connsiteY0" fmla="*/ 127347 h 1154500"/>
              <a:gd name="connsiteX1" fmla="*/ 789877 w 4659317"/>
              <a:gd name="connsiteY1" fmla="*/ 3250 h 1154500"/>
              <a:gd name="connsiteX2" fmla="*/ 6105 w 4659317"/>
              <a:gd name="connsiteY2" fmla="*/ 155650 h 1154500"/>
              <a:gd name="connsiteX3" fmla="*/ 844305 w 4659317"/>
              <a:gd name="connsiteY3" fmla="*/ 493107 h 1154500"/>
              <a:gd name="connsiteX4" fmla="*/ 2281219 w 4659317"/>
              <a:gd name="connsiteY4" fmla="*/ 1048279 h 1154500"/>
              <a:gd name="connsiteX5" fmla="*/ 4352771 w 4659317"/>
              <a:gd name="connsiteY5" fmla="*/ 1139719 h 1154500"/>
              <a:gd name="connsiteX6" fmla="*/ 2371571 w 4659317"/>
              <a:gd name="connsiteY6" fmla="*/ 162182 h 1154500"/>
              <a:gd name="connsiteX0" fmla="*/ 1997102 w 4671437"/>
              <a:gd name="connsiteY0" fmla="*/ 127347 h 1153200"/>
              <a:gd name="connsiteX1" fmla="*/ 789877 w 4671437"/>
              <a:gd name="connsiteY1" fmla="*/ 3250 h 1153200"/>
              <a:gd name="connsiteX2" fmla="*/ 6105 w 4671437"/>
              <a:gd name="connsiteY2" fmla="*/ 155650 h 1153200"/>
              <a:gd name="connsiteX3" fmla="*/ 844305 w 4671437"/>
              <a:gd name="connsiteY3" fmla="*/ 493107 h 1153200"/>
              <a:gd name="connsiteX4" fmla="*/ 2281219 w 4671437"/>
              <a:gd name="connsiteY4" fmla="*/ 1048279 h 1153200"/>
              <a:gd name="connsiteX5" fmla="*/ 4352771 w 4671437"/>
              <a:gd name="connsiteY5" fmla="*/ 1139719 h 1153200"/>
              <a:gd name="connsiteX6" fmla="*/ 2371571 w 4671437"/>
              <a:gd name="connsiteY6" fmla="*/ 162182 h 1153200"/>
              <a:gd name="connsiteX0" fmla="*/ 1997102 w 4656021"/>
              <a:gd name="connsiteY0" fmla="*/ 127347 h 1153200"/>
              <a:gd name="connsiteX1" fmla="*/ 789877 w 4656021"/>
              <a:gd name="connsiteY1" fmla="*/ 3250 h 1153200"/>
              <a:gd name="connsiteX2" fmla="*/ 6105 w 4656021"/>
              <a:gd name="connsiteY2" fmla="*/ 155650 h 1153200"/>
              <a:gd name="connsiteX3" fmla="*/ 844305 w 4656021"/>
              <a:gd name="connsiteY3" fmla="*/ 493107 h 1153200"/>
              <a:gd name="connsiteX4" fmla="*/ 2281219 w 4656021"/>
              <a:gd name="connsiteY4" fmla="*/ 1048279 h 1153200"/>
              <a:gd name="connsiteX5" fmla="*/ 4352771 w 4656021"/>
              <a:gd name="connsiteY5" fmla="*/ 1139719 h 1153200"/>
              <a:gd name="connsiteX6" fmla="*/ 2188691 w 4656021"/>
              <a:gd name="connsiteY6" fmla="*/ 116462 h 11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6021" h="1153200">
                <a:moveTo>
                  <a:pt x="1997102" y="127347"/>
                </a:moveTo>
                <a:lnTo>
                  <a:pt x="789877" y="3250"/>
                </a:lnTo>
                <a:cubicBezTo>
                  <a:pt x="666505" y="6879"/>
                  <a:pt x="31505" y="-43922"/>
                  <a:pt x="6105" y="155650"/>
                </a:cubicBezTo>
                <a:cubicBezTo>
                  <a:pt x="-62838" y="351592"/>
                  <a:pt x="466934" y="318936"/>
                  <a:pt x="844305" y="493107"/>
                </a:cubicBezTo>
                <a:lnTo>
                  <a:pt x="2281219" y="1048279"/>
                </a:lnTo>
                <a:cubicBezTo>
                  <a:pt x="2517076" y="1099079"/>
                  <a:pt x="3942743" y="1186891"/>
                  <a:pt x="4352771" y="1139719"/>
                </a:cubicBezTo>
                <a:cubicBezTo>
                  <a:pt x="5579228" y="1277605"/>
                  <a:pt x="2724631" y="122268"/>
                  <a:pt x="2188691" y="116462"/>
                </a:cubicBezTo>
              </a:path>
            </a:pathLst>
          </a:custGeom>
          <a:noFill/>
          <a:ln>
            <a:solidFill>
              <a:srgbClr val="F8F8F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Kombinationstegning: figur 20">
            <a:extLst>
              <a:ext uri="{FF2B5EF4-FFF2-40B4-BE49-F238E27FC236}">
                <a16:creationId xmlns:a16="http://schemas.microsoft.com/office/drawing/2014/main" id="{6F035FE2-D0EE-9FAC-EBAF-69E8F59B5127}"/>
              </a:ext>
            </a:extLst>
          </p:cNvPr>
          <p:cNvSpPr/>
          <p:nvPr/>
        </p:nvSpPr>
        <p:spPr>
          <a:xfrm>
            <a:off x="4234543" y="3526971"/>
            <a:ext cx="337457" cy="206829"/>
          </a:xfrm>
          <a:custGeom>
            <a:avLst/>
            <a:gdLst>
              <a:gd name="connsiteX0" fmla="*/ 21771 w 337457"/>
              <a:gd name="connsiteY0" fmla="*/ 0 h 206829"/>
              <a:gd name="connsiteX1" fmla="*/ 337457 w 337457"/>
              <a:gd name="connsiteY1" fmla="*/ 10886 h 206829"/>
              <a:gd name="connsiteX2" fmla="*/ 326571 w 337457"/>
              <a:gd name="connsiteY2" fmla="*/ 141515 h 206829"/>
              <a:gd name="connsiteX3" fmla="*/ 0 w 337457"/>
              <a:gd name="connsiteY3" fmla="*/ 206829 h 206829"/>
              <a:gd name="connsiteX4" fmla="*/ 21771 w 337457"/>
              <a:gd name="connsiteY4" fmla="*/ 0 h 20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457" h="206829">
                <a:moveTo>
                  <a:pt x="21771" y="0"/>
                </a:moveTo>
                <a:lnTo>
                  <a:pt x="337457" y="10886"/>
                </a:lnTo>
                <a:lnTo>
                  <a:pt x="326571" y="141515"/>
                </a:lnTo>
                <a:lnTo>
                  <a:pt x="0" y="206829"/>
                </a:lnTo>
                <a:lnTo>
                  <a:pt x="21771" y="0"/>
                </a:lnTo>
                <a:close/>
              </a:path>
            </a:pathLst>
          </a:custGeom>
          <a:noFill/>
          <a:ln>
            <a:solidFill>
              <a:srgbClr val="F8F8F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pic>
        <p:nvPicPr>
          <p:cNvPr id="22" name="Picture 2" descr="Billedresultat for gåtur">
            <a:extLst>
              <a:ext uri="{FF2B5EF4-FFF2-40B4-BE49-F238E27FC236}">
                <a16:creationId xmlns:a16="http://schemas.microsoft.com/office/drawing/2014/main" id="{6CA961F3-F021-3641-31B5-085A93C81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/>
          <a:stretch/>
        </p:blipFill>
        <p:spPr bwMode="auto">
          <a:xfrm>
            <a:off x="1793298" y="5040193"/>
            <a:ext cx="3499880" cy="17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Kombinationstegning: figur 3">
            <a:extLst>
              <a:ext uri="{FF2B5EF4-FFF2-40B4-BE49-F238E27FC236}">
                <a16:creationId xmlns:a16="http://schemas.microsoft.com/office/drawing/2014/main" id="{64CD436A-62AA-260B-DDE3-7937651B8F1A}"/>
              </a:ext>
            </a:extLst>
          </p:cNvPr>
          <p:cNvSpPr/>
          <p:nvPr/>
        </p:nvSpPr>
        <p:spPr>
          <a:xfrm>
            <a:off x="382134" y="4317966"/>
            <a:ext cx="860108" cy="867653"/>
          </a:xfrm>
          <a:custGeom>
            <a:avLst/>
            <a:gdLst>
              <a:gd name="connsiteX0" fmla="*/ 0 w 956345"/>
              <a:gd name="connsiteY0" fmla="*/ 33556 h 964734"/>
              <a:gd name="connsiteX1" fmla="*/ 931178 w 956345"/>
              <a:gd name="connsiteY1" fmla="*/ 0 h 964734"/>
              <a:gd name="connsiteX2" fmla="*/ 956345 w 956345"/>
              <a:gd name="connsiteY2" fmla="*/ 939567 h 964734"/>
              <a:gd name="connsiteX3" fmla="*/ 33556 w 956345"/>
              <a:gd name="connsiteY3" fmla="*/ 964734 h 964734"/>
              <a:gd name="connsiteX4" fmla="*/ 0 w 956345"/>
              <a:gd name="connsiteY4" fmla="*/ 33556 h 964734"/>
              <a:gd name="connsiteX0" fmla="*/ 0 w 956345"/>
              <a:gd name="connsiteY0" fmla="*/ 33556 h 964734"/>
              <a:gd name="connsiteX1" fmla="*/ 931178 w 956345"/>
              <a:gd name="connsiteY1" fmla="*/ 0 h 964734"/>
              <a:gd name="connsiteX2" fmla="*/ 956345 w 956345"/>
              <a:gd name="connsiteY2" fmla="*/ 939567 h 964734"/>
              <a:gd name="connsiteX3" fmla="*/ 16778 w 956345"/>
              <a:gd name="connsiteY3" fmla="*/ 964734 h 964734"/>
              <a:gd name="connsiteX4" fmla="*/ 0 w 956345"/>
              <a:gd name="connsiteY4" fmla="*/ 33556 h 96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345" h="964734">
                <a:moveTo>
                  <a:pt x="0" y="33556"/>
                </a:moveTo>
                <a:lnTo>
                  <a:pt x="931178" y="0"/>
                </a:lnTo>
                <a:lnTo>
                  <a:pt x="956345" y="939567"/>
                </a:lnTo>
                <a:lnTo>
                  <a:pt x="16778" y="964734"/>
                </a:lnTo>
                <a:lnTo>
                  <a:pt x="0" y="33556"/>
                </a:lnTo>
                <a:close/>
              </a:path>
            </a:pathLst>
          </a:cu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79E02B2-82C5-B7A7-8AB2-E5EF056870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496" y="1925930"/>
            <a:ext cx="1539806" cy="2167430"/>
          </a:xfrm>
          <a:prstGeom prst="rect">
            <a:avLst/>
          </a:prstGeom>
        </p:spPr>
      </p:pic>
      <p:sp>
        <p:nvSpPr>
          <p:cNvPr id="11" name="Pladsholder til tekst 1">
            <a:extLst>
              <a:ext uri="{FF2B5EF4-FFF2-40B4-BE49-F238E27FC236}">
                <a16:creationId xmlns:a16="http://schemas.microsoft.com/office/drawing/2014/main" id="{48748B63-60DE-0815-ABA1-4BECFCAB4B16}"/>
              </a:ext>
            </a:extLst>
          </p:cNvPr>
          <p:cNvSpPr txBox="1">
            <a:spLocks/>
          </p:cNvSpPr>
          <p:nvPr/>
        </p:nvSpPr>
        <p:spPr>
          <a:xfrm>
            <a:off x="5097932" y="1565239"/>
            <a:ext cx="2560889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Grønne staudebede i vejheller</a:t>
            </a:r>
          </a:p>
        </p:txBody>
      </p:sp>
      <p:sp>
        <p:nvSpPr>
          <p:cNvPr id="18" name="Pladsholder til tekst 1">
            <a:extLst>
              <a:ext uri="{FF2B5EF4-FFF2-40B4-BE49-F238E27FC236}">
                <a16:creationId xmlns:a16="http://schemas.microsoft.com/office/drawing/2014/main" id="{3663A67B-3774-6966-4A02-B316BB0CCFAF}"/>
              </a:ext>
            </a:extLst>
          </p:cNvPr>
          <p:cNvSpPr txBox="1">
            <a:spLocks/>
          </p:cNvSpPr>
          <p:nvPr/>
        </p:nvSpPr>
        <p:spPr>
          <a:xfrm>
            <a:off x="8367419" y="1565239"/>
            <a:ext cx="3352141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Gamle træer – leg, levesteder, natur… </a:t>
            </a:r>
          </a:p>
        </p:txBody>
      </p:sp>
      <p:sp>
        <p:nvSpPr>
          <p:cNvPr id="5" name="Pladsholder til tekst 1">
            <a:extLst>
              <a:ext uri="{FF2B5EF4-FFF2-40B4-BE49-F238E27FC236}">
                <a16:creationId xmlns:a16="http://schemas.microsoft.com/office/drawing/2014/main" id="{7B3D3891-46EC-F330-47D7-1F7E0A1F464A}"/>
              </a:ext>
            </a:extLst>
          </p:cNvPr>
          <p:cNvSpPr txBox="1">
            <a:spLocks/>
          </p:cNvSpPr>
          <p:nvPr/>
        </p:nvSpPr>
        <p:spPr>
          <a:xfrm>
            <a:off x="1910988" y="4582785"/>
            <a:ext cx="10041600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Det Grønne Loop skaber flere naturoplevelser i hverdagen og skaber små grønne ”sidelommer” med plads til pause og formidling  </a:t>
            </a:r>
          </a:p>
        </p:txBody>
      </p:sp>
      <p:sp>
        <p:nvSpPr>
          <p:cNvPr id="17" name="Pladsholder til tekst 1">
            <a:extLst>
              <a:ext uri="{FF2B5EF4-FFF2-40B4-BE49-F238E27FC236}">
                <a16:creationId xmlns:a16="http://schemas.microsoft.com/office/drawing/2014/main" id="{87CE6A74-3308-5E64-C777-935EFC52C44A}"/>
              </a:ext>
            </a:extLst>
          </p:cNvPr>
          <p:cNvSpPr txBox="1">
            <a:spLocks/>
          </p:cNvSpPr>
          <p:nvPr/>
        </p:nvSpPr>
        <p:spPr>
          <a:xfrm>
            <a:off x="9690595" y="5240130"/>
            <a:ext cx="2560889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 err="1"/>
              <a:t>Egeplinte</a:t>
            </a:r>
            <a:r>
              <a:rPr lang="da-DK" b="1" dirty="0"/>
              <a:t> til leg og pause</a:t>
            </a:r>
          </a:p>
        </p:txBody>
      </p:sp>
      <p:sp>
        <p:nvSpPr>
          <p:cNvPr id="19" name="Pladsholder til tekst 1">
            <a:extLst>
              <a:ext uri="{FF2B5EF4-FFF2-40B4-BE49-F238E27FC236}">
                <a16:creationId xmlns:a16="http://schemas.microsoft.com/office/drawing/2014/main" id="{5180FA2F-31F7-0B4B-258E-D1F7C0D92D07}"/>
              </a:ext>
            </a:extLst>
          </p:cNvPr>
          <p:cNvSpPr txBox="1">
            <a:spLocks/>
          </p:cNvSpPr>
          <p:nvPr/>
        </p:nvSpPr>
        <p:spPr>
          <a:xfrm>
            <a:off x="5282660" y="6408570"/>
            <a:ext cx="4453056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Grønne ”sidelommer” med insektvenlige stauder/planter</a:t>
            </a:r>
          </a:p>
        </p:txBody>
      </p:sp>
      <p:sp>
        <p:nvSpPr>
          <p:cNvPr id="20" name="Pladsholder til tekst 1">
            <a:extLst>
              <a:ext uri="{FF2B5EF4-FFF2-40B4-BE49-F238E27FC236}">
                <a16:creationId xmlns:a16="http://schemas.microsoft.com/office/drawing/2014/main" id="{9DF900DD-7FA7-E4C1-CBEB-F20E2BACE8AF}"/>
              </a:ext>
            </a:extLst>
          </p:cNvPr>
          <p:cNvSpPr txBox="1">
            <a:spLocks/>
          </p:cNvSpPr>
          <p:nvPr/>
        </p:nvSpPr>
        <p:spPr>
          <a:xfrm>
            <a:off x="1918107" y="6377111"/>
            <a:ext cx="1183234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Gamle træer </a:t>
            </a:r>
          </a:p>
        </p:txBody>
      </p:sp>
      <p:sp>
        <p:nvSpPr>
          <p:cNvPr id="24" name="Pladsholder til tekst 1">
            <a:extLst>
              <a:ext uri="{FF2B5EF4-FFF2-40B4-BE49-F238E27FC236}">
                <a16:creationId xmlns:a16="http://schemas.microsoft.com/office/drawing/2014/main" id="{8C7F8CDE-21C7-5EC9-B44D-2F3E9CA98A00}"/>
              </a:ext>
            </a:extLst>
          </p:cNvPr>
          <p:cNvSpPr txBox="1">
            <a:spLocks/>
          </p:cNvSpPr>
          <p:nvPr/>
        </p:nvSpPr>
        <p:spPr>
          <a:xfrm>
            <a:off x="270939" y="3862942"/>
            <a:ext cx="1183234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Vandet vej</a:t>
            </a:r>
          </a:p>
        </p:txBody>
      </p:sp>
      <p:sp>
        <p:nvSpPr>
          <p:cNvPr id="25" name="Pladsholder til tekst 1">
            <a:extLst>
              <a:ext uri="{FF2B5EF4-FFF2-40B4-BE49-F238E27FC236}">
                <a16:creationId xmlns:a16="http://schemas.microsoft.com/office/drawing/2014/main" id="{204F22C2-E558-DEA3-92F8-392ED7EEFECD}"/>
              </a:ext>
            </a:extLst>
          </p:cNvPr>
          <p:cNvSpPr txBox="1">
            <a:spLocks/>
          </p:cNvSpPr>
          <p:nvPr/>
        </p:nvSpPr>
        <p:spPr>
          <a:xfrm>
            <a:off x="192201" y="6421484"/>
            <a:ext cx="1393012" cy="2472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36000" rtlCol="0">
            <a:noAutofit/>
          </a:bodyPr>
          <a:lstStyle>
            <a:lvl1pPr marL="0" indent="0" algn="l" defTabSz="452691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1pPr>
            <a:lvl2pPr marL="22634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2pPr>
            <a:lvl3pPr marL="45269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3pPr>
            <a:lvl4pPr marL="679035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4pPr>
            <a:lvl5pPr marL="905380" indent="0" algn="l" defTabSz="452691" rtl="0" eaLnBrk="1" latinLnBrk="0" hangingPunct="1">
              <a:lnSpc>
                <a:spcPct val="100000"/>
              </a:lnSpc>
              <a:spcBef>
                <a:spcPts val="248"/>
              </a:spcBef>
              <a:buFontTx/>
              <a:buNone/>
              <a:defRPr lang="da-DK" sz="1000" kern="0" spc="160" baseline="0">
                <a:solidFill>
                  <a:schemeClr val="tx2"/>
                </a:solidFill>
                <a:latin typeface="K2D Light" panose="00000400000000000000" pitchFamily="2" charset="-34"/>
                <a:ea typeface="+mn-ea"/>
                <a:cs typeface="K2D Light" panose="00000400000000000000" pitchFamily="2" charset="-34"/>
              </a:defRPr>
            </a:lvl5pPr>
            <a:lvl6pPr marL="124489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24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97588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3932" indent="-113173" algn="l" defTabSz="452691" rtl="0" eaLnBrk="1" latinLnBrk="0" hangingPunct="1">
              <a:lnSpc>
                <a:spcPct val="90000"/>
              </a:lnSpc>
              <a:spcBef>
                <a:spcPts val="248"/>
              </a:spcBef>
              <a:buFont typeface="Arial" panose="020B0604020202020204" pitchFamily="34" charset="0"/>
              <a:buChar char="•"/>
              <a:defRPr sz="8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Klimaformidling</a:t>
            </a:r>
          </a:p>
        </p:txBody>
      </p:sp>
    </p:spTree>
    <p:extLst>
      <p:ext uri="{BB962C8B-B14F-4D97-AF65-F5344CB8AC3E}">
        <p14:creationId xmlns:p14="http://schemas.microsoft.com/office/powerpoint/2010/main" val="362532573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Grøn">
  <a:themeElements>
    <a:clrScheme name="Vejle-Grøn">
      <a:dk1>
        <a:srgbClr val="000000"/>
      </a:dk1>
      <a:lt1>
        <a:srgbClr val="F8F8F8"/>
      </a:lt1>
      <a:dk2>
        <a:srgbClr val="004143"/>
      </a:dk2>
      <a:lt2>
        <a:srgbClr val="E8E1D6"/>
      </a:lt2>
      <a:accent1>
        <a:srgbClr val="004143"/>
      </a:accent1>
      <a:accent2>
        <a:srgbClr val="99D0C2"/>
      </a:accent2>
      <a:accent3>
        <a:srgbClr val="D8C5AF"/>
      </a:accent3>
      <a:accent4>
        <a:srgbClr val="F190A3"/>
      </a:accent4>
      <a:accent5>
        <a:srgbClr val="66212F"/>
      </a:accent5>
      <a:accent6>
        <a:srgbClr val="E8E1D6"/>
      </a:accent6>
      <a:hlink>
        <a:srgbClr val="23356E"/>
      </a:hlink>
      <a:folHlink>
        <a:srgbClr val="5725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000" dirty="0" smtClean="0">
            <a:latin typeface="K2D" panose="00000500000000000000" pitchFamily="2" charset="-34"/>
            <a:cs typeface="K2D" panose="00000500000000000000" pitchFamily="2" charset="-34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smtClean="0">
            <a:solidFill>
              <a:schemeClr val="tx2"/>
            </a:solidFill>
            <a:latin typeface="K2D" panose="00000500000000000000" pitchFamily="2" charset="-34"/>
            <a:cs typeface="K2D" panose="00000500000000000000" pitchFamily="2" charset="-3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Farver.potm" id="{1362B611-7D1C-411D-9978-999FBE3656DB}" vid="{D0E48D8F-1C1D-4B00-BC91-EB7E51D8E09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021AF5A251F0439EF540C111214DEC" ma:contentTypeVersion="15" ma:contentTypeDescription="Create a new document." ma:contentTypeScope="" ma:versionID="61bd58ae392dd26db90f86fe50b3e5a5">
  <xsd:schema xmlns:xsd="http://www.w3.org/2001/XMLSchema" xmlns:xs="http://www.w3.org/2001/XMLSchema" xmlns:p="http://schemas.microsoft.com/office/2006/metadata/properties" xmlns:ns2="c61cc70d-9c74-4139-9d59-fb99c08ea117" xmlns:ns3="89cdd01f-e226-4f03-9726-88783a39d15c" targetNamespace="http://schemas.microsoft.com/office/2006/metadata/properties" ma:root="true" ma:fieldsID="88dba13a7c76407925a80d7cf692f746" ns2:_="" ns3:_="">
    <xsd:import namespace="c61cc70d-9c74-4139-9d59-fb99c08ea117"/>
    <xsd:import namespace="89cdd01f-e226-4f03-9726-88783a39d1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cc70d-9c74-4139-9d59-fb99c08ea1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f0b5da9-9f1a-4279-bd5b-bc9450df97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cdd01f-e226-4f03-9726-88783a39d15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46e0fdc-8734-4c6b-847c-252df92deb6c}" ma:internalName="TaxCatchAll" ma:showField="CatchAllData" ma:web="89cdd01f-e226-4f03-9726-88783a39d1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cdd01f-e226-4f03-9726-88783a39d15c" xsi:nil="true"/>
    <lcf76f155ced4ddcb4097134ff3c332f xmlns="c61cc70d-9c74-4139-9d59-fb99c08ea11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C09546-C366-4507-BBB1-E8A7815EC9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1cc70d-9c74-4139-9d59-fb99c08ea117"/>
    <ds:schemaRef ds:uri="89cdd01f-e226-4f03-9726-88783a39d1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115DD7-FDBA-434D-8B7B-662ABE2E2E00}">
  <ds:schemaRefs>
    <ds:schemaRef ds:uri="http://schemas.microsoft.com/office/2006/metadata/properties"/>
    <ds:schemaRef ds:uri="http://schemas.microsoft.com/office/infopath/2007/PartnerControls"/>
    <ds:schemaRef ds:uri="89cdd01f-e226-4f03-9726-88783a39d15c"/>
    <ds:schemaRef ds:uri="c61cc70d-9c74-4139-9d59-fb99c08ea117"/>
  </ds:schemaRefs>
</ds:datastoreItem>
</file>

<file path=customXml/itemProps3.xml><?xml version="1.0" encoding="utf-8"?>
<ds:datastoreItem xmlns:ds="http://schemas.openxmlformats.org/officeDocument/2006/customXml" ds:itemID="{94EB7D1E-E22C-4204-99DC-D3D179E608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1049</TotalTime>
  <Words>400</Words>
  <Application>Microsoft Office PowerPoint</Application>
  <PresentationFormat>Widescreen</PresentationFormat>
  <Paragraphs>89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K2D Light</vt:lpstr>
      <vt:lpstr>Calibri</vt:lpstr>
      <vt:lpstr>K2D</vt:lpstr>
      <vt:lpstr>Arial</vt:lpstr>
      <vt:lpstr>K2D Medium</vt:lpstr>
      <vt:lpstr>MasterGrøn</vt:lpstr>
      <vt:lpstr>Det Grønne Loop Nørremarken i Vejle</vt:lpstr>
      <vt:lpstr>Det Grønne Loop på Nørremarken </vt:lpstr>
      <vt:lpstr>PowerPoint-præsentation</vt:lpstr>
      <vt:lpstr>PowerPoint-præsentation</vt:lpstr>
      <vt:lpstr>PowerPoint-præsentation</vt:lpstr>
      <vt:lpstr>C: Skrænten</vt:lpstr>
      <vt:lpstr>Det Grønne Loop</vt:lpstr>
      <vt:lpstr>PowerPoint-præsentation</vt:lpstr>
      <vt:lpstr>Det Grønne Loop</vt:lpstr>
      <vt:lpstr>Det Grønne Loop</vt:lpstr>
    </vt:vector>
  </TitlesOfParts>
  <Company>Vejle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Camilla Jørgensen  Byudvikling &amp; Arkitektur  Teknik &amp; Miljø  Vejle Kommune</dc:creator>
  <cp:lastModifiedBy>Camilla Jørgensen  Byudvikling &amp; Arkitektur  Teknik &amp; Miljø  Vejle Kommune</cp:lastModifiedBy>
  <cp:revision>18</cp:revision>
  <cp:lastPrinted>2021-06-14T08:20:05Z</cp:lastPrinted>
  <dcterms:created xsi:type="dcterms:W3CDTF">2023-02-21T10:15:47Z</dcterms:created>
  <dcterms:modified xsi:type="dcterms:W3CDTF">2023-02-22T21:42:59Z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5b2269d5-79bb-48ed-9191-3b8c1f84eb1d</vt:lpwstr>
  </property>
  <property fmtid="{D5CDD505-2E9C-101B-9397-08002B2CF9AE}" pid="3" name="ContentTypeId">
    <vt:lpwstr>0x010100C3021AF5A251F0439EF540C111214DEC</vt:lpwstr>
  </property>
  <property fmtid="{D5CDD505-2E9C-101B-9397-08002B2CF9AE}" pid="4" name="MediaServiceImageTags">
    <vt:lpwstr/>
  </property>
  <property fmtid="{D5CDD505-2E9C-101B-9397-08002B2CF9AE}" pid="5" name="CloudStatistics_DocumentCreation">
    <vt:lpwstr>True</vt:lpwstr>
  </property>
</Properties>
</file>